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Schemas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68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837427"/>
          </a:xfrm>
        </p:spPr>
        <p:txBody>
          <a:bodyPr/>
          <a:lstStyle/>
          <a:p>
            <a:r>
              <a:rPr lang="en-US" sz="3200" dirty="0"/>
              <a:t>Different terms are often used to refer to schemas relevant to different aspects of our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402020"/>
            <a:ext cx="7583487" cy="363570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b="1" dirty="0" smtClean="0"/>
              <a:t>Scripts</a:t>
            </a:r>
            <a:r>
              <a:rPr lang="en-US" dirty="0" smtClean="0"/>
              <a:t> are schemas which provide information about the sequence of events that occur in a more or less unchanging order in particular contexts such as going to a restaurant, or going to the dentist.</a:t>
            </a:r>
          </a:p>
          <a:p>
            <a:pPr>
              <a:buFont typeface="Arial"/>
              <a:buChar char="•"/>
            </a:pPr>
            <a:r>
              <a:rPr lang="en-US" dirty="0" smtClean="0"/>
              <a:t>Self schemas organize information we have about ourselves; for example, information stored in our memory about our strengths and weaknesses.</a:t>
            </a:r>
          </a:p>
          <a:p>
            <a:pPr>
              <a:buFont typeface="Arial"/>
              <a:buChar char="•"/>
            </a:pPr>
            <a:r>
              <a:rPr lang="en-US" dirty="0" smtClean="0"/>
              <a:t>Social schemas (e.g. stereotypes) represent information about groups of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3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have schemas been studied?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Serial reproduction-a participant reads a story then writes it down from memory and this version is read by another participant, who writes down what they recall. This version is then read and recalled by a third participant, and so on until 6-7 participants have read and written a version of the story</a:t>
            </a:r>
          </a:p>
          <a:p>
            <a:pPr>
              <a:buFont typeface="Arial"/>
              <a:buChar char="•"/>
            </a:pPr>
            <a:r>
              <a:rPr lang="en-US" dirty="0" smtClean="0"/>
              <a:t>Repeated reproduction-the same participant reads and writes down the story from memory 6-7 times with time gaps of between 15 minutes to several years </a:t>
            </a:r>
            <a:r>
              <a:rPr lang="en-US" smtClean="0"/>
              <a:t>between readings.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6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780274"/>
            <a:ext cx="7583487" cy="5257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dirty="0" smtClean="0"/>
              <a:t>In the next slide you will be given a stimulus.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On a blank piece of paper I want you to write out how this stimulus is represented in your mind.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458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2740098"/>
          </a:xfrm>
        </p:spPr>
        <p:txBody>
          <a:bodyPr/>
          <a:lstStyle/>
          <a:p>
            <a:pPr algn="ctr"/>
            <a:r>
              <a:rPr lang="en-US" sz="10000" dirty="0" smtClean="0"/>
              <a:t>Picnic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210062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3200" dirty="0" smtClean="0"/>
              <a:t>In what ways is your mental representation the same as the person sitting next to you?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In what way is your your mental representation different?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Why are they different?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0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Evaluate schema theory with reference to relevant studies</a:t>
            </a:r>
            <a:endParaRPr lang="en-US" sz="3600" dirty="0"/>
          </a:p>
          <a:p>
            <a:pPr>
              <a:buFont typeface="Arial"/>
              <a:buChar char="•"/>
            </a:pPr>
            <a:r>
              <a:rPr lang="en-US" sz="3200" i="1" dirty="0" smtClean="0"/>
              <a:t>Evaluate</a:t>
            </a:r>
            <a:r>
              <a:rPr lang="en-US" sz="3200" dirty="0" smtClean="0"/>
              <a:t> “make an appraisal by weighing up the strengths and limitations of something”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0384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37046"/>
            <a:ext cx="7583487" cy="4400684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Knowledge stored in our memory is to very great extent organized. There are many theories of knowledge organization, </a:t>
            </a:r>
            <a:r>
              <a:rPr lang="en-US" u="sng" dirty="0" smtClean="0"/>
              <a:t>schema theory </a:t>
            </a:r>
            <a:r>
              <a:rPr lang="en-US" dirty="0" smtClean="0"/>
              <a:t>is just one of them.</a:t>
            </a:r>
          </a:p>
          <a:p>
            <a:pPr>
              <a:buFont typeface="Arial"/>
              <a:buChar char="•"/>
            </a:pPr>
            <a:r>
              <a:rPr lang="en-US" dirty="0" smtClean="0"/>
              <a:t>Schema theory is used to refer to </a:t>
            </a:r>
            <a:r>
              <a:rPr lang="en-US" i="1" dirty="0" smtClean="0"/>
              <a:t>a number of interrelated ideas</a:t>
            </a:r>
            <a:r>
              <a:rPr lang="en-US" dirty="0" smtClean="0"/>
              <a:t>, proposed over the years by </a:t>
            </a:r>
            <a:r>
              <a:rPr lang="en-US" i="1" dirty="0" smtClean="0"/>
              <a:t>several theorists</a:t>
            </a:r>
            <a:r>
              <a:rPr lang="en-US" dirty="0" smtClean="0"/>
              <a:t> to account for the influence of stored knowledge on current information processing and </a:t>
            </a:r>
            <a:r>
              <a:rPr lang="en-US" dirty="0" err="1" smtClean="0"/>
              <a:t>behaviour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/>
              <a:t>Bartlett (1932), </a:t>
            </a:r>
            <a:r>
              <a:rPr lang="en-US" dirty="0" err="1"/>
              <a:t>Rumelhart</a:t>
            </a:r>
            <a:r>
              <a:rPr lang="en-US" dirty="0"/>
              <a:t> (1975) and </a:t>
            </a:r>
            <a:r>
              <a:rPr lang="en-US" dirty="0" err="1"/>
              <a:t>Schank</a:t>
            </a:r>
            <a:r>
              <a:rPr lang="en-US" dirty="0"/>
              <a:t> and Abelson (1977) have been main contributors.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58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these theorists…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Schemas:</a:t>
            </a:r>
          </a:p>
          <a:p>
            <a:pPr>
              <a:buFont typeface="Arial"/>
              <a:buChar char="•"/>
            </a:pPr>
            <a:r>
              <a:rPr lang="en-US" dirty="0" smtClean="0"/>
              <a:t>Organize information in memory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can be activated to increase information processing efficiency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enable the generation of expectations about objects, events and people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regulate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They are very stable and usually very resistant to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3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71346"/>
          </a:xfrm>
        </p:spPr>
        <p:txBody>
          <a:bodyPr/>
          <a:lstStyle/>
          <a:p>
            <a:r>
              <a:rPr lang="en-US" dirty="0" smtClean="0"/>
              <a:t>Schemas can also lead to distortions and mistakes when…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Settings are unfamiliar (and thus require novel approaches)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wrong schema is activated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9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995955"/>
          </a:xfrm>
        </p:spPr>
        <p:txBody>
          <a:bodyPr/>
          <a:lstStyle/>
          <a:p>
            <a:r>
              <a:rPr lang="en-US" sz="3600" dirty="0" smtClean="0"/>
              <a:t>Definition of a schema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20893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000" dirty="0"/>
              <a:t>A schema is a cognitive </a:t>
            </a:r>
            <a:r>
              <a:rPr lang="en-US" sz="3000" dirty="0" smtClean="0"/>
              <a:t>framework for structuring information about the physical world and the events and </a:t>
            </a:r>
            <a:r>
              <a:rPr lang="en-US" sz="3000" dirty="0" err="1" smtClean="0"/>
              <a:t>behaviour</a:t>
            </a:r>
            <a:r>
              <a:rPr lang="en-US" sz="3000" dirty="0" smtClean="0"/>
              <a:t> occurring within it. </a:t>
            </a:r>
          </a:p>
          <a:p>
            <a:pPr>
              <a:buFont typeface="Arial"/>
              <a:buChar char="•"/>
            </a:pPr>
            <a:r>
              <a:rPr lang="en-US" sz="3000" dirty="0" smtClean="0"/>
              <a:t>Knowledge becomes stored within memory in an organized way so that future experiences become perceived in preset ways.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99799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266</TotalTime>
  <Words>481</Words>
  <Application>Microsoft Macintosh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Revolution</vt:lpstr>
      <vt:lpstr>Introducing Schemas</vt:lpstr>
      <vt:lpstr>PowerPoint Presentation</vt:lpstr>
      <vt:lpstr>Picnic</vt:lpstr>
      <vt:lpstr>Compare and contrast</vt:lpstr>
      <vt:lpstr>Learning outcome</vt:lpstr>
      <vt:lpstr>Schema theory</vt:lpstr>
      <vt:lpstr>According to these theorists…</vt:lpstr>
      <vt:lpstr>Schemas can also lead to distortions and mistakes when…</vt:lpstr>
      <vt:lpstr>Definition of a schema</vt:lpstr>
      <vt:lpstr>Different terms are often used to refer to schemas relevant to different aspects of our world</vt:lpstr>
      <vt:lpstr>How have schemas been studied?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14</cp:revision>
  <dcterms:created xsi:type="dcterms:W3CDTF">2013-12-10T10:02:02Z</dcterms:created>
  <dcterms:modified xsi:type="dcterms:W3CDTF">2014-01-05T12:29:18Z</dcterms:modified>
</cp:coreProperties>
</file>