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2926292"/>
          </a:xfrm>
        </p:spPr>
        <p:txBody>
          <a:bodyPr/>
          <a:lstStyle/>
          <a:p>
            <a:r>
              <a:rPr lang="en-US" dirty="0"/>
              <a:t>Explain how biological factors may affect one cognitive process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534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two factors we will study: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Factor 1: Damage to the hippocampus and amnesia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Factor 2: The role of Acetylcholine in Alzheimer’s disease (AD).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72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3316111"/>
          </a:xfrm>
        </p:spPr>
        <p:txBody>
          <a:bodyPr/>
          <a:lstStyle/>
          <a:p>
            <a:r>
              <a:rPr lang="en-US" dirty="0"/>
              <a:t>Command term: Explain-</a:t>
            </a:r>
            <a:r>
              <a:rPr lang="en-US" i="1" dirty="0"/>
              <a:t>give a detailed account including reasons and causes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4261556"/>
            <a:ext cx="7583487" cy="1776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SAQ only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595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963868"/>
            <a:ext cx="7583487" cy="1193360"/>
          </a:xfrm>
        </p:spPr>
        <p:txBody>
          <a:bodyPr/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>Points </a:t>
            </a:r>
            <a:r>
              <a:rPr lang="en-US" u="sng" dirty="0"/>
              <a:t>to remember: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57228"/>
            <a:ext cx="7583487" cy="3880501"/>
          </a:xfrm>
        </p:spPr>
        <p:txBody>
          <a:bodyPr/>
          <a:lstStyle/>
          <a:p>
            <a:pPr lvl="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cognitive process we will focus on is </a:t>
            </a:r>
            <a:r>
              <a:rPr lang="en-US" b="1" u="sng" dirty="0"/>
              <a:t>memory</a:t>
            </a:r>
            <a:r>
              <a:rPr lang="en-US" b="1" dirty="0"/>
              <a:t>.</a:t>
            </a:r>
            <a:endParaRPr lang="en-US" dirty="0"/>
          </a:p>
          <a:p>
            <a:pPr lvl="0">
              <a:buFont typeface="Arial"/>
              <a:buChar char="•"/>
            </a:pPr>
            <a:r>
              <a:rPr lang="en-US" dirty="0"/>
              <a:t>The focus of the response should be </a:t>
            </a:r>
            <a:r>
              <a:rPr lang="en-US" b="1" dirty="0"/>
              <a:t>biological factors</a:t>
            </a:r>
            <a:r>
              <a:rPr lang="en-US" dirty="0"/>
              <a:t>.</a:t>
            </a:r>
          </a:p>
          <a:p>
            <a:pPr lvl="0">
              <a:buFont typeface="Arial"/>
              <a:buChar char="•"/>
            </a:pPr>
            <a:r>
              <a:rPr lang="en-US" dirty="0"/>
              <a:t>The learning outcome demands that </a:t>
            </a:r>
            <a:r>
              <a:rPr lang="en-US" b="1" u="sng" dirty="0"/>
              <a:t>two different factors</a:t>
            </a:r>
            <a:r>
              <a:rPr lang="en-US" dirty="0"/>
              <a:t> are included in the response.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2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23" y="1591148"/>
            <a:ext cx="7750927" cy="46816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Memory is the job of the brain. There are still many mysteries about the biological structures that control and </a:t>
            </a:r>
            <a:r>
              <a:rPr lang="en-US" dirty="0" err="1" smtClean="0"/>
              <a:t>organise</a:t>
            </a:r>
            <a:r>
              <a:rPr lang="en-US" dirty="0" smtClean="0"/>
              <a:t> memory. Cognitive researchers and neuroscientists work together to find out how brain structures are involved in memory processes.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Neuroscientists </a:t>
            </a:r>
            <a:r>
              <a:rPr lang="en-US" dirty="0"/>
              <a:t>have studied memory in different ways. Before modern technology they could do post-mortem studies, stimulate certain brain areas during an operation, study cases of people with brain damage and do experimental work with animals.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Specifically, neuroscientists </a:t>
            </a:r>
            <a:r>
              <a:rPr lang="en-US" dirty="0"/>
              <a:t>could study ways in which memory processes were </a:t>
            </a:r>
            <a:r>
              <a:rPr lang="en-US" u="sng" dirty="0"/>
              <a:t>disrupted</a:t>
            </a:r>
            <a:r>
              <a:rPr lang="en-US" dirty="0"/>
              <a:t> by measuring the effects of experimental lesions in non-human animals and accidental brain damage in humans.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1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With the advent of modern technology researchers have new ways to study memory processes in the living brain. Different scanning techniques such as </a:t>
            </a:r>
            <a:r>
              <a:rPr lang="en-US" dirty="0" smtClean="0"/>
              <a:t>PET (Positron </a:t>
            </a:r>
            <a:r>
              <a:rPr lang="en-US" dirty="0"/>
              <a:t>E</a:t>
            </a:r>
            <a:r>
              <a:rPr lang="en-US" dirty="0" smtClean="0"/>
              <a:t>mission Topography) </a:t>
            </a:r>
            <a:r>
              <a:rPr lang="en-US" dirty="0"/>
              <a:t>and </a:t>
            </a:r>
            <a:r>
              <a:rPr lang="en-US" dirty="0" smtClean="0"/>
              <a:t>MRI (Magnetic Resonance Imaging) scans </a:t>
            </a:r>
            <a:r>
              <a:rPr lang="en-US" dirty="0"/>
              <a:t>now permit us to study brain regions which are active under particular conditions of learning and memory formation in both healthy and damaged brains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r>
              <a:rPr lang="en-US" dirty="0" smtClean="0"/>
              <a:t>To </a:t>
            </a:r>
            <a:r>
              <a:rPr lang="en-US" dirty="0" err="1" smtClean="0"/>
              <a:t>summarise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knowledge </a:t>
            </a:r>
            <a:r>
              <a:rPr lang="en-US" dirty="0"/>
              <a:t>of </a:t>
            </a:r>
            <a:r>
              <a:rPr lang="en-US" dirty="0" smtClean="0"/>
              <a:t>the biological structures involved in memory </a:t>
            </a:r>
            <a:r>
              <a:rPr lang="en-US" dirty="0"/>
              <a:t>comes from case studies, experimental research, animal research, and scanner studies.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76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brain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Homework: Make </a:t>
            </a:r>
            <a:r>
              <a:rPr lang="en-US" smtClean="0"/>
              <a:t>a model of </a:t>
            </a:r>
            <a:r>
              <a:rPr lang="en-US" dirty="0" smtClean="0"/>
              <a:t>the brain.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the diagrams on </a:t>
            </a:r>
            <a:r>
              <a:rPr lang="en-US" dirty="0" err="1"/>
              <a:t>M</a:t>
            </a:r>
            <a:r>
              <a:rPr lang="en-US" dirty="0" err="1" smtClean="0"/>
              <a:t>urphology</a:t>
            </a:r>
            <a:r>
              <a:rPr lang="en-US" dirty="0" smtClean="0"/>
              <a:t> to help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98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rain-basic function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8" b="-438"/>
          <a:stretch>
            <a:fillRect/>
          </a:stretch>
        </p:blipFill>
        <p:spPr>
          <a:xfrm>
            <a:off x="779463" y="550783"/>
            <a:ext cx="7727651" cy="5777172"/>
          </a:xfrm>
        </p:spPr>
      </p:pic>
    </p:spTree>
    <p:extLst>
      <p:ext uri="{BB962C8B-B14F-4D97-AF65-F5344CB8AC3E}">
        <p14:creationId xmlns:p14="http://schemas.microsoft.com/office/powerpoint/2010/main" val="553078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rain-inside vie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9" r="-1269"/>
          <a:stretch>
            <a:fillRect/>
          </a:stretch>
        </p:blipFill>
        <p:spPr>
          <a:xfrm>
            <a:off x="1101639" y="595193"/>
            <a:ext cx="6955341" cy="5656263"/>
          </a:xfrm>
        </p:spPr>
      </p:pic>
    </p:spTree>
    <p:extLst>
      <p:ext uri="{BB962C8B-B14F-4D97-AF65-F5344CB8AC3E}">
        <p14:creationId xmlns:p14="http://schemas.microsoft.com/office/powerpoint/2010/main" val="3369096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rain-top vie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" b="3973"/>
          <a:stretch>
            <a:fillRect/>
          </a:stretch>
        </p:blipFill>
        <p:spPr>
          <a:xfrm>
            <a:off x="779463" y="642938"/>
            <a:ext cx="7583487" cy="5394325"/>
          </a:xfrm>
        </p:spPr>
      </p:pic>
    </p:spTree>
    <p:extLst>
      <p:ext uri="{BB962C8B-B14F-4D97-AF65-F5344CB8AC3E}">
        <p14:creationId xmlns:p14="http://schemas.microsoft.com/office/powerpoint/2010/main" val="1936897427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1321</TotalTime>
  <Words>316</Words>
  <Application>Microsoft Macintosh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Revolution</vt:lpstr>
      <vt:lpstr>Explain how biological factors may affect one cognitive process </vt:lpstr>
      <vt:lpstr>Command term: Explain-give a detailed account including reasons and causes </vt:lpstr>
      <vt:lpstr>    Points to remember: </vt:lpstr>
      <vt:lpstr>Background information</vt:lpstr>
      <vt:lpstr>Background information</vt:lpstr>
      <vt:lpstr>Basic brain structure</vt:lpstr>
      <vt:lpstr>PowerPoint Presentation</vt:lpstr>
      <vt:lpstr>PowerPoint Presentation</vt:lpstr>
      <vt:lpstr>PowerPoint Presentation</vt:lpstr>
      <vt:lpstr>The two factors we will study: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Explain how biological factors may affect one cognitive process </dc:title>
  <dc:creator>DCS</dc:creator>
  <cp:lastModifiedBy>DCS</cp:lastModifiedBy>
  <cp:revision>17</cp:revision>
  <dcterms:created xsi:type="dcterms:W3CDTF">2014-02-08T08:06:30Z</dcterms:created>
  <dcterms:modified xsi:type="dcterms:W3CDTF">2014-02-09T06:08:00Z</dcterms:modified>
</cp:coreProperties>
</file>