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4" r:id="rId7"/>
    <p:sldId id="263" r:id="rId8"/>
    <p:sldId id="265" r:id="rId9"/>
    <p:sldId id="268" r:id="rId10"/>
    <p:sldId id="267" r:id="rId11"/>
    <p:sldId id="272" r:id="rId12"/>
    <p:sldId id="271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 the following questions..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85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257954"/>
          </a:xfrm>
        </p:spPr>
        <p:txBody>
          <a:bodyPr/>
          <a:lstStyle/>
          <a:p>
            <a:pPr algn="ctr"/>
            <a:r>
              <a:rPr lang="en-US" dirty="0" smtClean="0"/>
              <a:t>Does the word </a:t>
            </a:r>
            <a:r>
              <a:rPr lang="en-US" u="sng" dirty="0" smtClean="0"/>
              <a:t>after</a:t>
            </a:r>
            <a:r>
              <a:rPr lang="en-US" dirty="0" smtClean="0"/>
              <a:t> the sentence fit in the gap?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He kicked the __________ into the tree.</a:t>
            </a:r>
          </a:p>
          <a:p>
            <a:pPr marL="0" indent="0">
              <a:buNone/>
            </a:pPr>
            <a:r>
              <a:rPr lang="en-US" sz="3600" dirty="0" smtClean="0"/>
              <a:t>Rain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70743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803760" cy="47616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Complete the mind map for MSM and LOP. Construct your own, or ask for a framework.</a:t>
            </a:r>
          </a:p>
          <a:p>
            <a:pPr>
              <a:buFont typeface="Arial"/>
              <a:buChar char="•"/>
            </a:pPr>
            <a:r>
              <a:rPr lang="en-US" sz="3000" dirty="0"/>
              <a:t>Name of model and Theorists. </a:t>
            </a:r>
          </a:p>
          <a:p>
            <a:pPr>
              <a:buFont typeface="Arial"/>
              <a:buChar char="•"/>
            </a:pPr>
            <a:r>
              <a:rPr lang="en-US" sz="3000" dirty="0"/>
              <a:t>Main points</a:t>
            </a:r>
            <a:r>
              <a:rPr lang="en-US" sz="3000" dirty="0" smtClean="0"/>
              <a:t>:</a:t>
            </a:r>
            <a:endParaRPr lang="en-US" sz="3000" dirty="0"/>
          </a:p>
          <a:p>
            <a:pPr>
              <a:buFont typeface="Arial"/>
              <a:buChar char="•"/>
            </a:pPr>
            <a:r>
              <a:rPr lang="en-US" sz="3000" dirty="0"/>
              <a:t>Evidence: 3 studies </a:t>
            </a:r>
            <a:r>
              <a:rPr lang="en-US" sz="3000" dirty="0" smtClean="0"/>
              <a:t>max</a:t>
            </a:r>
            <a:endParaRPr lang="en-US" sz="3000" dirty="0"/>
          </a:p>
          <a:p>
            <a:pPr>
              <a:buFont typeface="Arial"/>
              <a:buChar char="•"/>
            </a:pPr>
            <a:r>
              <a:rPr lang="en-US" sz="3000" dirty="0" smtClean="0"/>
              <a:t>Strengths</a:t>
            </a:r>
            <a:endParaRPr lang="en-US" sz="3000" dirty="0"/>
          </a:p>
          <a:p>
            <a:pPr>
              <a:buFont typeface="Arial"/>
              <a:buChar char="•"/>
            </a:pPr>
            <a:r>
              <a:rPr lang="en-US" sz="3000" dirty="0"/>
              <a:t>Weaknesses</a:t>
            </a:r>
          </a:p>
          <a:p>
            <a:pPr>
              <a:buFont typeface="Arial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5975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What are the main similarities and differences between the multi-store model and the levels of processing model?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20576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Prepare a short experiment that would test the LOP model of memory</a:t>
            </a:r>
            <a:r>
              <a:rPr lang="en-US" sz="3600" dirty="0" smtClean="0"/>
              <a:t>.</a:t>
            </a:r>
          </a:p>
          <a:p>
            <a:pPr marL="0" indent="0">
              <a:buNone/>
            </a:pPr>
            <a:r>
              <a:rPr lang="en-US" sz="3600" dirty="0" smtClean="0"/>
              <a:t>OR Write an advisory leaflet for how students should revise, based on what you have </a:t>
            </a:r>
            <a:r>
              <a:rPr lang="en-US" sz="3600" smtClean="0"/>
              <a:t>learnt from </a:t>
            </a:r>
            <a:r>
              <a:rPr lang="en-US" sz="3600" dirty="0" smtClean="0"/>
              <a:t>memory models.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65919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447800"/>
          </a:xfrm>
        </p:spPr>
        <p:txBody>
          <a:bodyPr/>
          <a:lstStyle/>
          <a:p>
            <a:r>
              <a:rPr lang="en-US" dirty="0" smtClean="0"/>
              <a:t>Is the following word in capital or lower case letters?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110154"/>
            <a:ext cx="7583487" cy="3927576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dirty="0" smtClean="0"/>
              <a:t>TABLE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4072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447800"/>
          </a:xfrm>
        </p:spPr>
        <p:txBody>
          <a:bodyPr/>
          <a:lstStyle/>
          <a:p>
            <a:r>
              <a:rPr lang="en-US" dirty="0" smtClean="0"/>
              <a:t>Is the following word in capital or lower case letters?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110154"/>
            <a:ext cx="7583487" cy="3927576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dirty="0" smtClean="0"/>
              <a:t>fish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52594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447800"/>
          </a:xfrm>
        </p:spPr>
        <p:txBody>
          <a:bodyPr/>
          <a:lstStyle/>
          <a:p>
            <a:r>
              <a:rPr lang="en-US" dirty="0" smtClean="0"/>
              <a:t>Is the following word in capital or lower case letters?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110154"/>
            <a:ext cx="7583487" cy="3927576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dirty="0" smtClean="0"/>
              <a:t>WEAR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52594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278441"/>
          </a:xfrm>
        </p:spPr>
        <p:txBody>
          <a:bodyPr/>
          <a:lstStyle/>
          <a:p>
            <a:pPr algn="ctr"/>
            <a:r>
              <a:rPr lang="en-US" dirty="0" smtClean="0"/>
              <a:t>Does the following word rhyme with pin?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Style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56858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278441"/>
          </a:xfrm>
        </p:spPr>
        <p:txBody>
          <a:bodyPr/>
          <a:lstStyle/>
          <a:p>
            <a:pPr algn="ctr"/>
            <a:r>
              <a:rPr lang="en-US" dirty="0" smtClean="0"/>
              <a:t>Does the following word rhyme with 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label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7214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278441"/>
          </a:xfrm>
        </p:spPr>
        <p:txBody>
          <a:bodyPr/>
          <a:lstStyle/>
          <a:p>
            <a:pPr algn="ctr"/>
            <a:r>
              <a:rPr lang="en-US" dirty="0" smtClean="0"/>
              <a:t>Does the following word rhyme with wait?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hate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7214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257954"/>
          </a:xfrm>
        </p:spPr>
        <p:txBody>
          <a:bodyPr/>
          <a:lstStyle/>
          <a:p>
            <a:pPr algn="ctr"/>
            <a:r>
              <a:rPr lang="en-US" dirty="0" smtClean="0"/>
              <a:t>Does the word </a:t>
            </a:r>
            <a:r>
              <a:rPr lang="en-US" u="sng" dirty="0" smtClean="0"/>
              <a:t>after</a:t>
            </a:r>
            <a:r>
              <a:rPr lang="en-US" dirty="0" smtClean="0"/>
              <a:t> the sentence fit in the gap?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Is __________ a form of transport?</a:t>
            </a:r>
          </a:p>
          <a:p>
            <a:pPr marL="0" indent="0">
              <a:buNone/>
            </a:pPr>
            <a:r>
              <a:rPr lang="en-US" sz="3600" dirty="0" smtClean="0"/>
              <a:t>Pancake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23917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257954"/>
          </a:xfrm>
        </p:spPr>
        <p:txBody>
          <a:bodyPr/>
          <a:lstStyle/>
          <a:p>
            <a:pPr algn="ctr"/>
            <a:r>
              <a:rPr lang="en-US" dirty="0" smtClean="0"/>
              <a:t>Does the word </a:t>
            </a:r>
            <a:r>
              <a:rPr lang="en-US" u="sng" dirty="0" smtClean="0"/>
              <a:t>after</a:t>
            </a:r>
            <a:r>
              <a:rPr lang="en-US" dirty="0" smtClean="0"/>
              <a:t> the sentence fit in the gap?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A man sat on a __________.</a:t>
            </a:r>
          </a:p>
          <a:p>
            <a:pPr marL="0" indent="0">
              <a:buNone/>
            </a:pPr>
            <a:r>
              <a:rPr lang="en-US" sz="3600" dirty="0" smtClean="0"/>
              <a:t>Chair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70743801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32</TotalTime>
  <Words>219</Words>
  <Application>Microsoft Macintosh PowerPoint</Application>
  <PresentationFormat>On-screen Show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Revolution</vt:lpstr>
      <vt:lpstr>Answer the following questions..</vt:lpstr>
      <vt:lpstr>Is the following word in capital or lower case letters?</vt:lpstr>
      <vt:lpstr>Is the following word in capital or lower case letters?</vt:lpstr>
      <vt:lpstr>Is the following word in capital or lower case letters?</vt:lpstr>
      <vt:lpstr>Does the following word rhyme with pin?</vt:lpstr>
      <vt:lpstr>Does the following word rhyme with able?</vt:lpstr>
      <vt:lpstr>Does the following word rhyme with wait?</vt:lpstr>
      <vt:lpstr>Does the word after the sentence fit in the gap?</vt:lpstr>
      <vt:lpstr>Does the word after the sentence fit in the gap?</vt:lpstr>
      <vt:lpstr>Does the word after the sentence fit in the gap?</vt:lpstr>
      <vt:lpstr>Questions</vt:lpstr>
      <vt:lpstr>Questions</vt:lpstr>
      <vt:lpstr>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DCS</dc:creator>
  <cp:lastModifiedBy>DCS</cp:lastModifiedBy>
  <cp:revision>17</cp:revision>
  <dcterms:created xsi:type="dcterms:W3CDTF">2014-01-27T13:50:10Z</dcterms:created>
  <dcterms:modified xsi:type="dcterms:W3CDTF">2014-01-28T03:42:45Z</dcterms:modified>
</cp:coreProperties>
</file>