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46" d="100"/>
          <a:sy n="46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4C468-930D-B04C-8110-4CB196DAAEDA}" type="datetimeFigureOut">
              <a:rPr lang="en-US" smtClean="0"/>
              <a:t>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8D28C-3415-654C-B0AB-2D9A300CD6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Magnetic Resonance Imaging (MRI)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Isabelle! </a:t>
            </a:r>
            <a:r>
              <a:rPr lang="en-US" sz="1400" dirty="0" smtClean="0"/>
              <a:t>and </a:t>
            </a:r>
            <a:r>
              <a:rPr lang="en-US" sz="1400" dirty="0" err="1" smtClean="0"/>
              <a:t>sofia</a:t>
            </a:r>
            <a:r>
              <a:rPr lang="en-US" sz="1400" dirty="0" smtClean="0"/>
              <a:t> and </a:t>
            </a:r>
            <a:r>
              <a:rPr lang="en-US" sz="1400" dirty="0" err="1" smtClean="0"/>
              <a:t>ronaldo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– 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Why it’s a technique </a:t>
            </a:r>
            <a:r>
              <a:rPr lang="en-GB" dirty="0"/>
              <a:t>used in psychology whereby a participant is placed prone inside a scanning machine while magnetic fields and pulses of radio wave energy are used to create three-dimensional images of structures within the brain. </a:t>
            </a:r>
          </a:p>
          <a:p>
            <a:r>
              <a:rPr lang="en-GB" dirty="0"/>
              <a:t>This allows researches to see, by detecting changes in oxygen consumption, what brain activity and which brain structures are involved in various cognitive processes.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ri-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990600"/>
            <a:ext cx="7088844" cy="4714081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technology is based on the discovery that when the body is exposed to a strong magnetic field, the protons in the water inside the body change their alignment.</a:t>
            </a:r>
          </a:p>
          <a:p>
            <a:r>
              <a:rPr lang="en-US" dirty="0" smtClean="0"/>
              <a:t>The signal from the scanner can then be transformed into a visual representation</a:t>
            </a:r>
          </a:p>
          <a:p>
            <a:r>
              <a:rPr lang="en-US" dirty="0" smtClean="0"/>
              <a:t>MRI scans are relatively safe compared to CT scans where there is an exposure to X-ray radiation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400" y="1066800"/>
            <a:ext cx="5054600" cy="4727794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Strengths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</a:t>
            </a:r>
            <a:r>
              <a:rPr lang="en-US" dirty="0" smtClean="0"/>
              <a:t>how evidence of brain activity which other scanning techniques cannot show</a:t>
            </a:r>
          </a:p>
          <a:p>
            <a:r>
              <a:rPr lang="en-US" dirty="0" smtClean="0"/>
              <a:t>Regarded as the best scanning technique for soft tissues, like brain structures</a:t>
            </a:r>
          </a:p>
          <a:p>
            <a:r>
              <a:rPr lang="en-US" dirty="0"/>
              <a:t>I</a:t>
            </a:r>
            <a:r>
              <a:rPr lang="en-US" dirty="0" smtClean="0"/>
              <a:t>mages from MRI scans are digital and can be studied further on the computer</a:t>
            </a:r>
          </a:p>
          <a:p>
            <a:r>
              <a:rPr lang="en-US" dirty="0"/>
              <a:t>T</a:t>
            </a:r>
            <a:r>
              <a:rPr lang="en-US" dirty="0" smtClean="0"/>
              <a:t>here are no serious side effects associated with it (harmful ionizing radiation is not used)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</a:t>
            </a:r>
            <a:r>
              <a:rPr lang="en-US" dirty="0" smtClean="0"/>
              <a:t>trong magnetic current can affect pacemakers, artificial limbs and medical devices containing iron</a:t>
            </a:r>
          </a:p>
          <a:p>
            <a:r>
              <a:rPr lang="en-US" dirty="0"/>
              <a:t>I</a:t>
            </a:r>
            <a:r>
              <a:rPr lang="en-US" dirty="0" smtClean="0"/>
              <a:t>ron pigments in tattoos cause skin irritations, possible risk of allergic reactions</a:t>
            </a:r>
          </a:p>
          <a:p>
            <a:r>
              <a:rPr lang="en-US" dirty="0" smtClean="0"/>
              <a:t>MRI scans are generally more expensive than other </a:t>
            </a:r>
            <a:r>
              <a:rPr lang="en-US" dirty="0" err="1" smtClean="0"/>
              <a:t>neuro</a:t>
            </a:r>
            <a:r>
              <a:rPr lang="en-US" dirty="0" smtClean="0"/>
              <a:t>-imaging methods</a:t>
            </a:r>
          </a:p>
          <a:p>
            <a:r>
              <a:rPr lang="en-US" dirty="0"/>
              <a:t>R</a:t>
            </a:r>
            <a:r>
              <a:rPr lang="en-US" dirty="0" smtClean="0"/>
              <a:t>equires a trained radiologist to analyze the images produced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Maguire et al. – Taxi driver study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/>
              <a:t>Aim:</a:t>
            </a:r>
          </a:p>
          <a:p>
            <a:r>
              <a:rPr lang="en-US" sz="1400" dirty="0" smtClean="0"/>
              <a:t>Investigate the function of Hippocampus in </a:t>
            </a:r>
            <a:r>
              <a:rPr lang="en-US" sz="1400" dirty="0" err="1" smtClean="0"/>
              <a:t>spacial</a:t>
            </a:r>
            <a:r>
              <a:rPr lang="en-US" sz="1400" dirty="0" smtClean="0"/>
              <a:t> memory.</a:t>
            </a:r>
          </a:p>
          <a:p>
            <a:pPr>
              <a:buNone/>
            </a:pPr>
            <a:r>
              <a:rPr lang="en-US" sz="1400" dirty="0" smtClean="0"/>
              <a:t>	</a:t>
            </a:r>
          </a:p>
          <a:p>
            <a:pPr>
              <a:buNone/>
            </a:pPr>
            <a:r>
              <a:rPr lang="en-US" sz="1400" dirty="0" smtClean="0"/>
              <a:t>Method:</a:t>
            </a:r>
          </a:p>
          <a:p>
            <a:r>
              <a:rPr lang="en-US" sz="1400" dirty="0" smtClean="0"/>
              <a:t>Participants were 16 mentally and physically healthy right handed male taxi drivers.</a:t>
            </a:r>
          </a:p>
          <a:p>
            <a:r>
              <a:rPr lang="en-US" sz="1400" dirty="0" smtClean="0"/>
              <a:t>Age range from 32 to 62.</a:t>
            </a:r>
          </a:p>
          <a:p>
            <a:r>
              <a:rPr lang="en-US" sz="1400" dirty="0" smtClean="0"/>
              <a:t>Controls were 50 mentally and physically healthy right handed male.</a:t>
            </a:r>
          </a:p>
          <a:p>
            <a:r>
              <a:rPr lang="en-US" sz="1400" dirty="0" smtClean="0"/>
              <a:t>Age range and distribution was similar to the taxi drivers.</a:t>
            </a:r>
          </a:p>
          <a:p>
            <a:r>
              <a:rPr lang="en-US" sz="1400" dirty="0" smtClean="0"/>
              <a:t>Participants and controls were scanned with the same MRI machine.</a:t>
            </a:r>
          </a:p>
          <a:p>
            <a:r>
              <a:rPr lang="en-US" sz="1400" dirty="0" smtClean="0"/>
              <a:t>The amount and density of the grey matter in the hippocampus (which translates into the processors) was counted.</a:t>
            </a:r>
          </a:p>
          <a:p>
            <a:pPr>
              <a:buNone/>
            </a:pPr>
            <a:r>
              <a:rPr lang="en-US" sz="1400" dirty="0" smtClean="0"/>
              <a:t>	</a:t>
            </a:r>
          </a:p>
          <a:p>
            <a:pPr>
              <a:buNone/>
            </a:pPr>
            <a:r>
              <a:rPr lang="en-US" sz="1400" dirty="0" smtClean="0"/>
              <a:t>Findings: </a:t>
            </a:r>
          </a:p>
          <a:p>
            <a:r>
              <a:rPr lang="en-US" sz="1400" dirty="0" smtClean="0"/>
              <a:t>Taxi drivers have a significantly larger hippocampus.</a:t>
            </a:r>
          </a:p>
          <a:p>
            <a:r>
              <a:rPr lang="en-US" sz="1400" dirty="0" smtClean="0"/>
              <a:t>The volume of the hippocampus correlates with the amount of time as a taxi driver.</a:t>
            </a:r>
          </a:p>
          <a:p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Conclusion &amp; Evaluation: </a:t>
            </a:r>
          </a:p>
          <a:p>
            <a:r>
              <a:rPr lang="en-US" sz="1400" dirty="0" smtClean="0"/>
              <a:t>MRI can be used to detect the active areas of the brain.</a:t>
            </a:r>
          </a:p>
          <a:p>
            <a:r>
              <a:rPr lang="en-US" sz="1400" dirty="0" smtClean="0"/>
              <a:t>Maguire et al. argue that this study demonstrates the plasticity of the hippocampus in response to environmental demands.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4100"/>
            <a:ext cx="8229600" cy="1143000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276</Words>
  <Application>Microsoft Macintosh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Magnetic Resonance Imaging (MRI)</vt:lpstr>
      <vt:lpstr>Introduction – What is it?</vt:lpstr>
      <vt:lpstr>PowerPoint Presentation</vt:lpstr>
      <vt:lpstr>MRI</vt:lpstr>
      <vt:lpstr>PowerPoint Presentation</vt:lpstr>
      <vt:lpstr>Strengths</vt:lpstr>
      <vt:lpstr>Weaknesses</vt:lpstr>
      <vt:lpstr>Maguire et al. – Taxi driver study </vt:lpstr>
      <vt:lpstr>The 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Resonance Imaging (MRI)</dc:title>
  <dc:creator>Isabelle Ong</dc:creator>
  <cp:lastModifiedBy>DCS</cp:lastModifiedBy>
  <cp:revision>7</cp:revision>
  <dcterms:created xsi:type="dcterms:W3CDTF">2014-02-13T06:03:24Z</dcterms:created>
  <dcterms:modified xsi:type="dcterms:W3CDTF">2014-02-13T09:06:35Z</dcterms:modified>
</cp:coreProperties>
</file>