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1" r:id="rId5"/>
    <p:sldId id="260" r:id="rId6"/>
    <p:sldId id="263" r:id="rId7"/>
    <p:sldId id="264" r:id="rId8"/>
    <p:sldId id="265" r:id="rId9"/>
    <p:sldId id="266" r:id="rId10"/>
    <p:sldId id="267" r:id="rId11"/>
    <p:sldId id="25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183" y="1982888"/>
            <a:ext cx="6762749" cy="3051330"/>
          </a:xfrm>
        </p:spPr>
        <p:txBody>
          <a:bodyPr/>
          <a:lstStyle/>
          <a:p>
            <a:pPr algn="ctr"/>
            <a:r>
              <a:rPr lang="en-US" dirty="0"/>
              <a:t>What is your earliest and most clear </a:t>
            </a:r>
            <a:r>
              <a:rPr lang="en-US" dirty="0" smtClean="0"/>
              <a:t>memory that you will probably never forget?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96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Bombing of the Twin Towers</a:t>
            </a:r>
            <a:endParaRPr lang="en-US" dirty="0"/>
          </a:p>
        </p:txBody>
      </p:sp>
      <p:pic>
        <p:nvPicPr>
          <p:cNvPr id="4" name="Content Placeholder 3" descr="twin-tow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708" r="-507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3763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Flashbulb memories (FBM’s)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“memories of the circumstances in which one first learned of a very surprising and consequential (or emotionally arousing) event” Brown and </a:t>
            </a:r>
            <a:r>
              <a:rPr lang="en-US" sz="2800" dirty="0" err="1" smtClean="0"/>
              <a:t>Kulik</a:t>
            </a:r>
            <a:r>
              <a:rPr lang="en-US" sz="2800" dirty="0" smtClean="0"/>
              <a:t> (1977)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This is a special kind of emotional memory, that appears to be recorded in the brain as though with the help of camera’s flash.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4179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29914"/>
          </a:xfrm>
        </p:spPr>
        <p:txBody>
          <a:bodyPr/>
          <a:lstStyle/>
          <a:p>
            <a:r>
              <a:rPr lang="en-US" dirty="0" smtClean="0"/>
              <a:t>According to Brown and </a:t>
            </a:r>
            <a:r>
              <a:rPr lang="en-US" dirty="0" err="1" smtClean="0"/>
              <a:t>Kulik’s</a:t>
            </a:r>
            <a:r>
              <a:rPr lang="en-US" dirty="0" smtClean="0"/>
              <a:t> theory, Flashbulb memories: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Form in situations where we encounter </a:t>
            </a:r>
            <a:r>
              <a:rPr lang="en-US" u="sng" dirty="0" smtClean="0"/>
              <a:t>surprising</a:t>
            </a:r>
            <a:r>
              <a:rPr lang="en-US" dirty="0" smtClean="0"/>
              <a:t> and </a:t>
            </a:r>
            <a:r>
              <a:rPr lang="en-US" u="sng" dirty="0" smtClean="0"/>
              <a:t>highly emotional </a:t>
            </a:r>
            <a:r>
              <a:rPr lang="en-US" dirty="0" smtClean="0"/>
              <a:t>information.</a:t>
            </a:r>
          </a:p>
          <a:p>
            <a:pPr>
              <a:buFont typeface="Arial"/>
              <a:buChar char="•"/>
            </a:pPr>
            <a:r>
              <a:rPr lang="en-US" dirty="0" smtClean="0"/>
              <a:t>Are maintained by means of overt rehearsal (involving discussion with others) and covert rehearsal (private rehearsing or ruminating).</a:t>
            </a:r>
          </a:p>
          <a:p>
            <a:pPr>
              <a:buFont typeface="Arial"/>
              <a:buChar char="•"/>
            </a:pPr>
            <a:r>
              <a:rPr lang="en-US" dirty="0" smtClean="0"/>
              <a:t>Differ from other memories in that they are more vivid, last longer, and are more consistent and accurate.</a:t>
            </a:r>
          </a:p>
          <a:p>
            <a:pPr>
              <a:buFont typeface="Arial"/>
              <a:buChar char="•"/>
            </a:pPr>
            <a:r>
              <a:rPr lang="en-US" dirty="0" smtClean="0"/>
              <a:t>Require for their formation the involvement of a specialized neural mechanism which stores information permanently in a unique memory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24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hael-Jackson-Dead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086" r="-31086"/>
          <a:stretch/>
        </p:blipFill>
        <p:spPr>
          <a:xfrm>
            <a:off x="779463" y="841472"/>
            <a:ext cx="7583487" cy="5195792"/>
          </a:xfrm>
        </p:spPr>
      </p:pic>
    </p:spTree>
    <p:extLst>
      <p:ext uri="{BB962C8B-B14F-4D97-AF65-F5344CB8AC3E}">
        <p14:creationId xmlns:p14="http://schemas.microsoft.com/office/powerpoint/2010/main" val="2277088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answer these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91148"/>
            <a:ext cx="7583487" cy="44465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Do you remember where you </a:t>
            </a:r>
            <a:r>
              <a:rPr lang="en-US" sz="2400" dirty="0"/>
              <a:t>were you when you </a:t>
            </a:r>
            <a:r>
              <a:rPr lang="en-US" sz="2400" dirty="0" smtClean="0"/>
              <a:t>first heard </a:t>
            </a:r>
            <a:r>
              <a:rPr lang="en-US" sz="2400" dirty="0"/>
              <a:t>about Michael </a:t>
            </a:r>
            <a:r>
              <a:rPr lang="en-US" sz="2400" dirty="0" smtClean="0"/>
              <a:t>Jackson’s death?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How did you feel about it?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How did you come to hear about the death?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Were others present, or were you on your own?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else was going on at the moment you received the news?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8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form a flashbulb memory?</a:t>
            </a:r>
            <a:endParaRPr lang="en-US" dirty="0"/>
          </a:p>
        </p:txBody>
      </p:sp>
      <p:pic>
        <p:nvPicPr>
          <p:cNvPr id="5" name="Content Placeholder 4" descr="flas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425" r="-434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5643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982133"/>
            <a:ext cx="7583487" cy="2963333"/>
          </a:xfrm>
        </p:spPr>
        <p:txBody>
          <a:bodyPr/>
          <a:lstStyle/>
          <a:p>
            <a:pPr algn="ctr"/>
            <a:r>
              <a:rPr lang="en-US" sz="3600" dirty="0" smtClean="0"/>
              <a:t>People remember very specific details of where they heard about the following events-what do they have in common?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60130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shuttle Challenger </a:t>
            </a:r>
            <a:endParaRPr lang="en-US" dirty="0"/>
          </a:p>
        </p:txBody>
      </p:sp>
      <p:pic>
        <p:nvPicPr>
          <p:cNvPr id="4" name="Content Placeholder 3" descr="challeng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04" r="-263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505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194848"/>
          </a:xfrm>
        </p:spPr>
        <p:txBody>
          <a:bodyPr/>
          <a:lstStyle/>
          <a:p>
            <a:r>
              <a:rPr lang="en-US" sz="3600" dirty="0" smtClean="0"/>
              <a:t>Assassination of Martin Luther King</a:t>
            </a:r>
            <a:endParaRPr lang="en-US" sz="3600" dirty="0"/>
          </a:p>
        </p:txBody>
      </p:sp>
      <p:pic>
        <p:nvPicPr>
          <p:cNvPr id="4" name="Content Placeholder 3" descr="mart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00" r="-158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4836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Princess Diana</a:t>
            </a:r>
            <a:endParaRPr lang="en-US" dirty="0"/>
          </a:p>
        </p:txBody>
      </p:sp>
      <p:pic>
        <p:nvPicPr>
          <p:cNvPr id="4" name="Content Placeholder 3" descr="Dian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22" r="-95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768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Assassination of J.F. Kennedy </a:t>
            </a:r>
            <a:endParaRPr lang="en-US" dirty="0"/>
          </a:p>
        </p:txBody>
      </p:sp>
      <p:pic>
        <p:nvPicPr>
          <p:cNvPr id="4" name="Content Placeholder 3" descr="k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14" r="-3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1580911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1887</TotalTime>
  <Words>275</Words>
  <Application>Microsoft Macintosh PowerPoint</Application>
  <PresentationFormat>On-screen Show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Revolution</vt:lpstr>
      <vt:lpstr>What is your earliest and most clear memory that you will probably never forget? </vt:lpstr>
      <vt:lpstr>PowerPoint Presentation</vt:lpstr>
      <vt:lpstr>Can you answer these questions?</vt:lpstr>
      <vt:lpstr>Did you form a flashbulb memory?</vt:lpstr>
      <vt:lpstr>People remember very specific details of where they heard about the following events-what do they have in common?</vt:lpstr>
      <vt:lpstr>Space shuttle Challenger </vt:lpstr>
      <vt:lpstr>Assassination of Martin Luther King</vt:lpstr>
      <vt:lpstr>Death of Princess Diana</vt:lpstr>
      <vt:lpstr>Assassination of J.F. Kennedy </vt:lpstr>
      <vt:lpstr>Bombing of the Twin Towers</vt:lpstr>
      <vt:lpstr>Flashbulb memories (FBM’s)</vt:lpstr>
      <vt:lpstr>According to Brown and Kulik’s theory, Flashbulb memories: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your earliest and most clear memory? </dc:title>
  <dc:creator>DCS</dc:creator>
  <cp:lastModifiedBy>DCS</cp:lastModifiedBy>
  <cp:revision>20</cp:revision>
  <dcterms:created xsi:type="dcterms:W3CDTF">2014-02-18T13:13:10Z</dcterms:created>
  <dcterms:modified xsi:type="dcterms:W3CDTF">2014-02-20T01:17:07Z</dcterms:modified>
</cp:coreProperties>
</file>