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26F5C09-D46A-9A47-9927-C171C22538AB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C41950D-83D7-8646-9C18-318AB62ACB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6146" y="1577285"/>
            <a:ext cx="7772400" cy="4571999"/>
          </a:xfrm>
        </p:spPr>
        <p:txBody>
          <a:bodyPr/>
          <a:lstStyle/>
          <a:p>
            <a:r>
              <a:rPr lang="en-US" dirty="0" smtClean="0"/>
              <a:t>PET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4661" y="3250594"/>
            <a:ext cx="6858000" cy="914400"/>
          </a:xfrm>
        </p:spPr>
        <p:txBody>
          <a:bodyPr/>
          <a:lstStyle/>
          <a:p>
            <a:r>
              <a:rPr lang="en-US" dirty="0" smtClean="0"/>
              <a:t>Positive Emission Tomography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737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598"/>
            <a:ext cx="5791200" cy="907899"/>
          </a:xfrm>
        </p:spPr>
        <p:txBody>
          <a:bodyPr/>
          <a:lstStyle/>
          <a:p>
            <a:r>
              <a:rPr lang="en-US" dirty="0" smtClean="0"/>
              <a:t>What is it?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839" y="1453438"/>
            <a:ext cx="8667733" cy="5591154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/>
              <a:t>Small amounts of radionuclides (radioactive material) are injected into the </a:t>
            </a:r>
            <a:r>
              <a:rPr lang="en-US" dirty="0" smtClean="0"/>
              <a:t>body</a:t>
            </a:r>
            <a:endParaRPr lang="en-GB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radionuclides produce gamma rays as the brain metabolizes them</a:t>
            </a:r>
            <a:endParaRPr lang="en-GB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Different </a:t>
            </a:r>
            <a:r>
              <a:rPr lang="en-US" dirty="0"/>
              <a:t>parts of the brain will metabolize the sugar at different rates depending on how active they are. </a:t>
            </a:r>
            <a:endParaRPr lang="en-GB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machine then detects the gamma rays produced</a:t>
            </a:r>
            <a:endParaRPr lang="en-GB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signals are turned into a colorful map of brain activity</a:t>
            </a:r>
            <a:endParaRPr lang="en-GB" dirty="0"/>
          </a:p>
          <a:p>
            <a:pPr marL="342900" indent="-342900">
              <a:buFont typeface="Arial"/>
              <a:buChar char="•"/>
            </a:pPr>
            <a:r>
              <a:rPr lang="en-GB" dirty="0"/>
              <a:t> </a:t>
            </a:r>
            <a:r>
              <a:rPr lang="en-US" dirty="0"/>
              <a:t>It is most often used when other tests, such as MRI scan or CT scan, do not provide enough information.</a:t>
            </a:r>
            <a:endParaRPr lang="en-GB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It </a:t>
            </a:r>
            <a:r>
              <a:rPr lang="en-US" dirty="0"/>
              <a:t>can be used to detect which parts of the brain have been most affected by epilepsy or dementia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65362" cy="737676"/>
          </a:xfrm>
        </p:spPr>
        <p:txBody>
          <a:bodyPr>
            <a:normAutofit/>
          </a:bodyPr>
          <a:lstStyle/>
          <a:p>
            <a:r>
              <a:rPr lang="en-US" dirty="0" smtClean="0"/>
              <a:t>the equipment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0839"/>
            <a:ext cx="5342047" cy="3695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047" y="1230839"/>
            <a:ext cx="3801953" cy="3786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8729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133" y="301163"/>
            <a:ext cx="8686800" cy="7900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scans produced 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596" y="1610565"/>
            <a:ext cx="3595098" cy="3574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815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08" y="571728"/>
            <a:ext cx="8289092" cy="776958"/>
          </a:xfrm>
        </p:spPr>
        <p:txBody>
          <a:bodyPr/>
          <a:lstStyle/>
          <a:p>
            <a:r>
              <a:rPr lang="en-US" dirty="0" smtClean="0"/>
              <a:t>Strengths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92" y="1820072"/>
            <a:ext cx="8686800" cy="4882230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Apart from intravenous injections (IV) (in the veins), procedure’s painless with very little risks or side effects.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small amount of radioactive material is not harmful and quickly excreted from the body (drinking fluids speeds up process).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small version of the PET scanner exists so that brain structures and neural activity of small animals can also be studied and compared with human functioning.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59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101" y="331625"/>
            <a:ext cx="5791200" cy="842429"/>
          </a:xfrm>
        </p:spPr>
        <p:txBody>
          <a:bodyPr/>
          <a:lstStyle/>
          <a:p>
            <a:r>
              <a:rPr lang="en-US" dirty="0" smtClean="0"/>
              <a:t>Weaknesses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772" y="1335591"/>
            <a:ext cx="8720106" cy="586285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procedure is not cost-effective because it involves radionuclides (radioactive atoms) that are short-lived and also requires a trained analyst to interpret the images produced.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technique is not recommended for claustrophobics (those with a fear of confined places) due to the confined nature of the scanner.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procedure is considerably time-consuming compared to other techniques because re-processing of data has to take place for accurate analysis. 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images produced are not as clear as those produced by fMRI scans.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45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2941"/>
            <a:ext cx="5791200" cy="6329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933"/>
            <a:ext cx="8367652" cy="5209581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/>
              <a:t>Tierney et al (2001</a:t>
            </a:r>
            <a:r>
              <a:rPr lang="en-US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U</a:t>
            </a:r>
            <a:r>
              <a:rPr lang="en-US" dirty="0" smtClean="0"/>
              <a:t>tilizes </a:t>
            </a:r>
            <a:r>
              <a:rPr lang="en-US" dirty="0"/>
              <a:t>PET scans to investigate the cognitive process </a:t>
            </a:r>
            <a:r>
              <a:rPr lang="en-US"/>
              <a:t>of </a:t>
            </a:r>
            <a:r>
              <a:rPr lang="en-US" smtClean="0"/>
              <a:t>language.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5565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9390</TotalTime>
  <Words>266</Words>
  <Application>Microsoft Macintosh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Essential</vt:lpstr>
      <vt:lpstr>PET   </vt:lpstr>
      <vt:lpstr>What is it? </vt:lpstr>
      <vt:lpstr>the equipment </vt:lpstr>
      <vt:lpstr>The scans produced </vt:lpstr>
      <vt:lpstr>Strengths</vt:lpstr>
      <vt:lpstr>Weaknesses </vt:lpstr>
      <vt:lpstr>Example of study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   </dc:title>
  <dc:creator>Prinda Khusakul</dc:creator>
  <cp:lastModifiedBy>DCS</cp:lastModifiedBy>
  <cp:revision>4</cp:revision>
  <dcterms:created xsi:type="dcterms:W3CDTF">2014-02-06T17:58:06Z</dcterms:created>
  <dcterms:modified xsi:type="dcterms:W3CDTF">2014-02-13T09:07:30Z</dcterms:modified>
</cp:coreProperties>
</file>