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888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49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3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20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89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44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59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31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00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468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96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36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58691-DD4C-B14B-AF75-6D2F7F734BCE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0E640-527F-F040-B017-05CC73965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27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/>
              <a:t>PRE-OPERATIONAL STAGE</a:t>
            </a:r>
            <a:endParaRPr lang="en-US" sz="5400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37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CHARACTERISTICS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2-7 years old</a:t>
            </a:r>
          </a:p>
          <a:p>
            <a:r>
              <a:rPr lang="en-US" dirty="0" smtClean="0"/>
              <a:t>	Stage begins with establishing object permanence</a:t>
            </a:r>
          </a:p>
          <a:p>
            <a:r>
              <a:rPr lang="en-US" dirty="0" smtClean="0"/>
              <a:t>	Ends with emergence of concrete operations</a:t>
            </a:r>
          </a:p>
        </p:txBody>
      </p:sp>
    </p:spTree>
    <p:extLst>
      <p:ext uri="{BB962C8B-B14F-4D97-AF65-F5344CB8AC3E}">
        <p14:creationId xmlns:p14="http://schemas.microsoft.com/office/powerpoint/2010/main" val="173068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LACK OF CONSERVATION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Lack of realization that objects can remain the same even after a change in appearance</a:t>
            </a:r>
          </a:p>
          <a:p>
            <a:r>
              <a:rPr lang="en-US" dirty="0" smtClean="0"/>
              <a:t>Exists due to centration (tendency to focus on only one aspect of an object/situation at a time)</a:t>
            </a:r>
          </a:p>
          <a:p>
            <a:r>
              <a:rPr lang="en-US" dirty="0" smtClean="0"/>
              <a:t>Piaget demonstrated this with two glasses of water</a:t>
            </a:r>
          </a:p>
          <a:p>
            <a:pPr lvl="2">
              <a:buFont typeface="Lucida Grande"/>
              <a:buChar char="-"/>
            </a:pPr>
            <a:r>
              <a:rPr lang="en-US" dirty="0" smtClean="0"/>
              <a:t>Child was shown two glasses containing the same amount of water</a:t>
            </a:r>
          </a:p>
          <a:p>
            <a:pPr lvl="2">
              <a:buFont typeface="Lucida Grande"/>
              <a:buChar char="-"/>
            </a:pPr>
            <a:r>
              <a:rPr lang="en-US" dirty="0" smtClean="0"/>
              <a:t>Water from one glass was then poured into a thinner, taller glass</a:t>
            </a:r>
          </a:p>
          <a:p>
            <a:pPr lvl="2">
              <a:buFont typeface="Lucida Grande"/>
              <a:buChar char="-"/>
            </a:pPr>
            <a:r>
              <a:rPr lang="en-US" dirty="0" smtClean="0"/>
              <a:t>The child would argue that the taller glass had more water in 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639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PIAGET AND INHELDER (1956)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AIM</a:t>
            </a:r>
            <a:r>
              <a:rPr lang="en-US" b="1" dirty="0" smtClean="0"/>
              <a:t>: </a:t>
            </a:r>
          </a:p>
          <a:p>
            <a:r>
              <a:rPr lang="en-US" dirty="0" smtClean="0"/>
              <a:t>To </a:t>
            </a:r>
            <a:r>
              <a:rPr lang="en-US" dirty="0"/>
              <a:t>find out the age at which children 'decenter' (i.e. are no longer egocentric)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463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211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u="sng" dirty="0"/>
              <a:t>METHOD</a:t>
            </a:r>
            <a:r>
              <a:rPr lang="en-US" b="1" dirty="0"/>
              <a:t>: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child was sat at a table with a model of three mountains in front of them. Each mountain was different (one with snow on top, one with a hut on top and one with a red cross on top).</a:t>
            </a:r>
          </a:p>
          <a:p>
            <a:r>
              <a:rPr lang="en-US" dirty="0" smtClean="0"/>
              <a:t>The </a:t>
            </a:r>
            <a:r>
              <a:rPr lang="en-US" dirty="0"/>
              <a:t>child was allowed to walk around the table and observe the model from different view points before returning to their seat.</a:t>
            </a:r>
          </a:p>
          <a:p>
            <a:r>
              <a:rPr lang="en-US" dirty="0" smtClean="0"/>
              <a:t>A </a:t>
            </a:r>
            <a:r>
              <a:rPr lang="en-US" dirty="0"/>
              <a:t>doll/teddy was then placed on the table.</a:t>
            </a:r>
          </a:p>
          <a:p>
            <a:r>
              <a:rPr lang="en-US" dirty="0" smtClean="0"/>
              <a:t>The </a:t>
            </a:r>
            <a:r>
              <a:rPr lang="en-US" dirty="0"/>
              <a:t>child was then shown 10 photographs of the mountains taken from different viewpoints, and was asked to identify which photograph showed the doll/teddy's view. (It was assumed that if the child correctly chose the picture showing the doll/teddy's view, they were not egocentric. However, if they chose the card showing their own view, they were still egocentric.)</a:t>
            </a:r>
          </a:p>
        </p:txBody>
      </p:sp>
    </p:spTree>
    <p:extLst>
      <p:ext uri="{BB962C8B-B14F-4D97-AF65-F5344CB8AC3E}">
        <p14:creationId xmlns:p14="http://schemas.microsoft.com/office/powerpoint/2010/main" val="3891044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sted Graphic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" r="14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9125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FINDINGS</a:t>
            </a:r>
            <a:r>
              <a:rPr lang="en-US" b="1" dirty="0" smtClean="0"/>
              <a:t>:</a:t>
            </a:r>
            <a:endParaRPr lang="en-US" b="1" u="sng" dirty="0"/>
          </a:p>
          <a:p>
            <a:r>
              <a:rPr lang="en-US" dirty="0" smtClean="0"/>
              <a:t>4 </a:t>
            </a:r>
            <a:r>
              <a:rPr lang="en-US" dirty="0"/>
              <a:t>year olds almost always chose the picture that matched their own view and showed no awareness that the doll/teddy's view may differ from theirs.</a:t>
            </a:r>
          </a:p>
          <a:p>
            <a:r>
              <a:rPr lang="en-US" dirty="0" smtClean="0"/>
              <a:t>6 </a:t>
            </a:r>
            <a:r>
              <a:rPr lang="en-US" dirty="0"/>
              <a:t>year olds showed some degree of awareness of an alternate perspective and often chose a picture different to their own, however it was rarely the correct picture (i.e. did not show the doll/teddy's view).</a:t>
            </a:r>
          </a:p>
          <a:p>
            <a:r>
              <a:rPr lang="en-US" dirty="0" smtClean="0"/>
              <a:t>Only </a:t>
            </a:r>
            <a:r>
              <a:rPr lang="en-US" dirty="0"/>
              <a:t>7/8 year olds consistently selected the correct picture.</a:t>
            </a:r>
          </a:p>
          <a:p>
            <a:r>
              <a:rPr lang="en-US" dirty="0" smtClean="0"/>
              <a:t>Piaget </a:t>
            </a:r>
            <a:r>
              <a:rPr lang="en-US" dirty="0"/>
              <a:t>and </a:t>
            </a:r>
            <a:r>
              <a:rPr lang="en-US" dirty="0" err="1"/>
              <a:t>Inhelder</a:t>
            </a:r>
            <a:r>
              <a:rPr lang="en-US" dirty="0"/>
              <a:t> concluded that at age 7, children are able to see more than their own point of view and are no longer egocentric.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715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379</Words>
  <Application>Microsoft Macintosh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PRE-OPERATIONAL STAGE</vt:lpstr>
      <vt:lpstr>CHARACTERISTICS</vt:lpstr>
      <vt:lpstr>LACK OF CONSERVATION</vt:lpstr>
      <vt:lpstr>PIAGET AND INHELDER (1956)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PRE-OPERATIONAL STAGE</dc:title>
  <dc:creator>Parent</dc:creator>
  <cp:lastModifiedBy>Parent</cp:lastModifiedBy>
  <cp:revision>2</cp:revision>
  <dcterms:created xsi:type="dcterms:W3CDTF">2014-04-16T06:41:52Z</dcterms:created>
  <dcterms:modified xsi:type="dcterms:W3CDTF">2014-04-16T07:10:59Z</dcterms:modified>
</cp:coreProperties>
</file>