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Psychology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Course outline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49705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 Assessment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9520563"/>
              </p:ext>
            </p:extLst>
          </p:nvPr>
        </p:nvGraphicFramePr>
        <p:xfrm>
          <a:off x="779463" y="1828800"/>
          <a:ext cx="7583488" cy="4211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24"/>
                <a:gridCol w="32990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Paper</a:t>
                      </a:r>
                      <a:r>
                        <a:rPr lang="en-US" baseline="0" dirty="0" smtClean="0"/>
                        <a:t> 1: Levels of analysis (2 hours)</a:t>
                      </a:r>
                    </a:p>
                    <a:p>
                      <a:endParaRPr lang="en-US" baseline="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The Cognitive level of analysis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The Biological level of analysis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The Sociocultural level of analysis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Paper 2: Options paper (1 hour)</a:t>
                      </a:r>
                    </a:p>
                    <a:p>
                      <a:endParaRPr lang="en-US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Abnormal psychology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Internal assessment</a:t>
                      </a:r>
                    </a:p>
                    <a:p>
                      <a:endParaRPr lang="en-US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Simple experimental study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110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1832990"/>
              </p:ext>
            </p:extLst>
          </p:nvPr>
        </p:nvGraphicFramePr>
        <p:xfrm>
          <a:off x="779463" y="1677751"/>
          <a:ext cx="7583488" cy="4601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24"/>
                <a:gridCol w="3299064"/>
              </a:tblGrid>
              <a:tr h="486076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Higher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Paper</a:t>
                      </a:r>
                      <a:r>
                        <a:rPr lang="en-US" baseline="0" dirty="0" smtClean="0"/>
                        <a:t> 1: Levels of analysis (2 hours)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The Cognitive level of analysis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The Biological level of analysis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The Sociocultural level of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Paper 2: Options paper (2 hours)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Abnormal psychology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Developmental psychology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dirty="0" smtClean="0"/>
                        <a:t>Paper</a:t>
                      </a:r>
                      <a:r>
                        <a:rPr lang="en-US" baseline="0" dirty="0" smtClean="0"/>
                        <a:t> 3: Qualitative research methods (1 hour)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</a:tr>
              <a:tr h="1098378">
                <a:tc>
                  <a:txBody>
                    <a:bodyPr/>
                    <a:lstStyle/>
                    <a:p>
                      <a:r>
                        <a:rPr lang="en-US" dirty="0" smtClean="0"/>
                        <a:t>Internal assessment</a:t>
                      </a:r>
                    </a:p>
                    <a:p>
                      <a:endParaRPr lang="en-US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Experimental study (simple)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659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be covered in Y12?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Cognitive level of analysis</a:t>
            </a:r>
          </a:p>
          <a:p>
            <a:r>
              <a:rPr lang="en-US" dirty="0" smtClean="0"/>
              <a:t>Quantitative </a:t>
            </a:r>
            <a:r>
              <a:rPr lang="en-US" smtClean="0"/>
              <a:t>research methods</a:t>
            </a:r>
            <a:endParaRPr lang="en-US" dirty="0" smtClean="0"/>
          </a:p>
          <a:p>
            <a:r>
              <a:rPr lang="en-US" dirty="0" smtClean="0"/>
              <a:t>Internal assessment</a:t>
            </a:r>
          </a:p>
          <a:p>
            <a:r>
              <a:rPr lang="en-US" dirty="0"/>
              <a:t>Sociocultural level of </a:t>
            </a:r>
            <a:r>
              <a:rPr lang="en-US" dirty="0" smtClean="0"/>
              <a:t>analysis</a:t>
            </a:r>
          </a:p>
          <a:p>
            <a:r>
              <a:rPr lang="en-US" dirty="0" smtClean="0"/>
              <a:t>Developmental psychology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586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be covered in </a:t>
            </a:r>
            <a:r>
              <a:rPr lang="en-US" dirty="0" smtClean="0"/>
              <a:t>Y13?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Finishing off aspects of Y12</a:t>
            </a:r>
          </a:p>
          <a:p>
            <a:r>
              <a:rPr lang="en-US" dirty="0" smtClean="0"/>
              <a:t>Biological level of analysis</a:t>
            </a:r>
          </a:p>
          <a:p>
            <a:r>
              <a:rPr lang="en-US" dirty="0" smtClean="0"/>
              <a:t>Abnormal psychology</a:t>
            </a:r>
          </a:p>
          <a:p>
            <a:r>
              <a:rPr lang="en-US" dirty="0" smtClean="0"/>
              <a:t>Mock exam</a:t>
            </a:r>
          </a:p>
          <a:p>
            <a:r>
              <a:rPr lang="en-US" dirty="0" smtClean="0"/>
              <a:t>Qualitative research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94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Participate in lesson activities</a:t>
            </a:r>
          </a:p>
          <a:p>
            <a:r>
              <a:rPr lang="en-US" dirty="0" smtClean="0"/>
              <a:t>Be willing to voice and debate an opinion</a:t>
            </a:r>
          </a:p>
          <a:p>
            <a:r>
              <a:rPr lang="en-US" dirty="0" smtClean="0"/>
              <a:t>Respect and listen to other people</a:t>
            </a:r>
          </a:p>
          <a:p>
            <a:r>
              <a:rPr lang="en-US" dirty="0" smtClean="0"/>
              <a:t>Be proactive, if you are having difficulties with the work do something about it: use the textbook/library/ask me</a:t>
            </a:r>
          </a:p>
          <a:p>
            <a:r>
              <a:rPr lang="en-US" dirty="0" smtClean="0"/>
              <a:t>Be consistent with your effort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3763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</a:t>
            </a:r>
            <a:r>
              <a:rPr lang="en-US" dirty="0" err="1" smtClean="0"/>
              <a:t>organised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Have a folder for loose sheets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Keep notes in the order done in class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Date or number pages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Keep all of your assessments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All content covered may be assessed in the exam so if you miss a lesson </a:t>
            </a:r>
            <a:r>
              <a:rPr lang="en-US" u="sng" dirty="0" smtClean="0"/>
              <a:t>catch up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858844342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34</TotalTime>
  <Words>260</Words>
  <Application>Microsoft Macintosh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Revolution</vt:lpstr>
      <vt:lpstr>Psychology</vt:lpstr>
      <vt:lpstr>SL Assessment</vt:lpstr>
      <vt:lpstr>HL Assessment</vt:lpstr>
      <vt:lpstr>What will be covered in Y12?</vt:lpstr>
      <vt:lpstr>What will be covered in Y13?</vt:lpstr>
      <vt:lpstr>Expectations</vt:lpstr>
      <vt:lpstr>Are you organised?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Psychology</dc:title>
  <dc:creator>DCS</dc:creator>
  <cp:lastModifiedBy>DCS</cp:lastModifiedBy>
  <cp:revision>5</cp:revision>
  <dcterms:created xsi:type="dcterms:W3CDTF">2013-08-19T13:29:24Z</dcterms:created>
  <dcterms:modified xsi:type="dcterms:W3CDTF">2013-08-19T14:20:56Z</dcterms:modified>
</cp:coreProperties>
</file>