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3" r:id="rId3"/>
    <p:sldId id="275" r:id="rId4"/>
    <p:sldId id="274" r:id="rId5"/>
    <p:sldId id="27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7BC6F-165D-4C66-8A56-65EC555D5290}" type="datetimeFigureOut">
              <a:rPr lang="en-US" smtClean="0"/>
              <a:pPr/>
              <a:t>8/18/15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Researcher contribution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Aims to explore </a:t>
            </a:r>
            <a:r>
              <a:rPr lang="en-US" dirty="0" smtClean="0"/>
              <a:t>key researchers prominent within the areas of psychology we will be learning about.</a:t>
            </a:r>
          </a:p>
          <a:p>
            <a:endParaRPr lang="en-US" dirty="0" smtClean="0"/>
          </a:p>
          <a:p>
            <a:r>
              <a:rPr lang="en-US" dirty="0" smtClean="0"/>
              <a:t>Pick a name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6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Produce a </a:t>
            </a:r>
            <a:r>
              <a:rPr lang="en-US" u="sng" dirty="0" smtClean="0"/>
              <a:t>poster</a:t>
            </a:r>
            <a:r>
              <a:rPr lang="en-US" dirty="0" smtClean="0"/>
              <a:t> on a single side of A3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should feature a picture of the psychologist.</a:t>
            </a:r>
          </a:p>
          <a:p>
            <a:r>
              <a:rPr lang="en-US" dirty="0" smtClean="0"/>
              <a:t>The area of psychology that they are prominent in.</a:t>
            </a:r>
          </a:p>
          <a:p>
            <a:r>
              <a:rPr lang="en-US" dirty="0" smtClean="0"/>
              <a:t>Main contribution to Psychology.</a:t>
            </a:r>
          </a:p>
          <a:p>
            <a:r>
              <a:rPr lang="en-US" dirty="0" smtClean="0"/>
              <a:t>Do not add too much text.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519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Presentation to the class.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Outline the main </a:t>
            </a:r>
            <a:r>
              <a:rPr lang="en-US" sz="2800" u="sng" dirty="0" smtClean="0"/>
              <a:t>theory</a:t>
            </a:r>
            <a:r>
              <a:rPr lang="en-US" sz="2800" dirty="0" smtClean="0"/>
              <a:t> that the psychologist has researched. If the psychologist has put forward many theories, just choose one.</a:t>
            </a:r>
          </a:p>
          <a:p>
            <a:r>
              <a:rPr lang="en-US" sz="2800" dirty="0" smtClean="0"/>
              <a:t>Describe the </a:t>
            </a:r>
            <a:r>
              <a:rPr lang="en-US" sz="2800" u="sng" dirty="0" smtClean="0"/>
              <a:t>evidence</a:t>
            </a:r>
            <a:r>
              <a:rPr lang="en-US" sz="2800" dirty="0" smtClean="0"/>
              <a:t> that supports the theory.</a:t>
            </a:r>
            <a:endParaRPr lang="en-US" sz="2800" dirty="0"/>
          </a:p>
          <a:p>
            <a:r>
              <a:rPr lang="en-US" sz="2800" dirty="0" smtClean="0"/>
              <a:t>You can use visual aids such as diagrams or video clips but </a:t>
            </a:r>
            <a:r>
              <a:rPr lang="en-US" sz="2800" u="sng" dirty="0" smtClean="0"/>
              <a:t>no text </a:t>
            </a:r>
            <a:r>
              <a:rPr lang="en-US" sz="2800" dirty="0" smtClean="0"/>
              <a:t>should be projected.</a:t>
            </a:r>
          </a:p>
          <a:p>
            <a:r>
              <a:rPr lang="en-US" sz="2800" dirty="0" smtClean="0"/>
              <a:t>You are limited to 3 minutes.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0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Attitudes to learning only, not an academic grade.</a:t>
            </a:r>
          </a:p>
          <a:p>
            <a:pPr marL="0" indent="0">
              <a:buNone/>
            </a:pPr>
            <a:r>
              <a:rPr lang="en-US" sz="2400" u="sng" dirty="0" err="1" smtClean="0"/>
              <a:t>Organisation</a:t>
            </a:r>
            <a:r>
              <a:rPr lang="en-US" sz="2400" dirty="0" smtClean="0"/>
              <a:t>-</a:t>
            </a:r>
          </a:p>
          <a:p>
            <a:r>
              <a:rPr lang="en-GB" sz="2400" dirty="0" smtClean="0"/>
              <a:t>Ensures </a:t>
            </a:r>
            <a:r>
              <a:rPr lang="en-GB" sz="2400" dirty="0"/>
              <a:t>work is well organised and takes care to follow expected formats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GB" sz="2400" dirty="0"/>
              <a:t>Meets deadlines 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u="sng" dirty="0" smtClean="0"/>
              <a:t>Interaction-</a:t>
            </a:r>
            <a:endParaRPr lang="en-US" sz="2400" u="sng" dirty="0"/>
          </a:p>
          <a:p>
            <a:r>
              <a:rPr lang="en-GB" sz="2400" dirty="0"/>
              <a:t>Actively listens to others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GB" sz="2400" dirty="0"/>
              <a:t>Seeks support from the teacher appropriately, when required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u="sng" dirty="0" smtClean="0"/>
              <a:t>Motivation-</a:t>
            </a:r>
          </a:p>
          <a:p>
            <a:r>
              <a:rPr lang="en-GB" sz="2400" dirty="0"/>
              <a:t>Completes assigned tasks to the best of their ability within the time available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GB" sz="2400" dirty="0"/>
              <a:t>Focussed on tasks in class</a:t>
            </a:r>
            <a:r>
              <a:rPr lang="en-US" sz="2400" dirty="0"/>
              <a:t> 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291481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Getting information….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Use your textbook</a:t>
            </a:r>
          </a:p>
          <a:p>
            <a:r>
              <a:rPr lang="en-US" dirty="0" smtClean="0"/>
              <a:t>Use the library</a:t>
            </a:r>
          </a:p>
          <a:p>
            <a:r>
              <a:rPr lang="en-US" dirty="0"/>
              <a:t>Use the </a:t>
            </a:r>
            <a:r>
              <a:rPr lang="en-US" dirty="0" smtClean="0"/>
              <a:t>internet</a:t>
            </a:r>
          </a:p>
          <a:p>
            <a:endParaRPr lang="en-US" dirty="0"/>
          </a:p>
          <a:p>
            <a:r>
              <a:rPr lang="en-US" dirty="0" smtClean="0"/>
              <a:t>Keep a record of sources you have used. They Do not need to be in a specific format.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138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222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Researcher contribution</vt:lpstr>
      <vt:lpstr>Task 1</vt:lpstr>
      <vt:lpstr>Task 2</vt:lpstr>
      <vt:lpstr>Assessment</vt:lpstr>
      <vt:lpstr>Getting information….</vt:lpstr>
    </vt:vector>
  </TitlesOfParts>
  <Company>International School Manila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psychology poster assignment</dc:title>
  <dc:creator>marshalldy</dc:creator>
  <cp:lastModifiedBy>Alex Murphy</cp:lastModifiedBy>
  <cp:revision>40</cp:revision>
  <dcterms:created xsi:type="dcterms:W3CDTF">2011-08-07T23:55:26Z</dcterms:created>
  <dcterms:modified xsi:type="dcterms:W3CDTF">2015-08-18T13:37:50Z</dcterms:modified>
</cp:coreProperties>
</file>