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0" r:id="rId4"/>
    <p:sldId id="264" r:id="rId5"/>
    <p:sldId id="267" r:id="rId6"/>
    <p:sldId id="268" r:id="rId7"/>
    <p:sldId id="269" r:id="rId8"/>
    <p:sldId id="263" r:id="rId9"/>
    <p:sldId id="262" r:id="rId10"/>
    <p:sldId id="265" r:id="rId11"/>
    <p:sldId id="266" r:id="rId12"/>
    <p:sldId id="258" r:id="rId13"/>
    <p:sldId id="257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1" name="voltag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779BA72F-0253-4ED6-A5EF-98BF6C69650A}" type="datetimeFigureOut">
              <a:rPr lang="en-US" smtClean="0"/>
              <a:pPr/>
              <a:t>9/19/13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7C508A9A-3B35-47CF-8F27-33ED3EBF7CD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>
    <p:wipe dir="u"/>
    <p:sndAc>
      <p:stSnd>
        <p:snd r:embed="rId13" name="voltag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Sociocultural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cognition-making sense of the social environment and other people’s </a:t>
            </a:r>
            <a:r>
              <a:rPr lang="en-US" dirty="0" err="1" smtClean="0"/>
              <a:t>behaviour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>
              <a:buFont typeface="Courier New"/>
              <a:buChar char="o"/>
            </a:pPr>
            <a:r>
              <a:rPr lang="en-US" sz="3000" dirty="0" smtClean="0"/>
              <a:t>What errors do we make and why?</a:t>
            </a:r>
          </a:p>
          <a:p>
            <a:pPr>
              <a:buFont typeface="Courier New"/>
              <a:buChar char="o"/>
            </a:pPr>
            <a:r>
              <a:rPr lang="en-US" sz="3000" dirty="0" smtClean="0"/>
              <a:t>How can membership to social groups influence our perception of people?</a:t>
            </a:r>
          </a:p>
          <a:p>
            <a:pPr>
              <a:buFont typeface="Courier New"/>
              <a:buChar char="o"/>
            </a:pPr>
            <a:r>
              <a:rPr lang="en-US" sz="3000" dirty="0" smtClean="0"/>
              <a:t>How is social cognition influence by cultural factors?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69975"/>
      </p:ext>
    </p:extLst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sultsb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714356"/>
            <a:ext cx="7620054" cy="4572032"/>
          </a:xfrm>
        </p:spPr>
      </p:pic>
      <p:sp>
        <p:nvSpPr>
          <p:cNvPr id="3" name="Cloud Callout 2"/>
          <p:cNvSpPr/>
          <p:nvPr/>
        </p:nvSpPr>
        <p:spPr>
          <a:xfrm>
            <a:off x="2786050" y="4286256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Exams are getting easier year on year its hardly surprising these three girls have got straight As.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00_F_12964734_5mhj2Rfm4DsHOdD6JrjJ2iQ001Huru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1142984"/>
            <a:ext cx="7786742" cy="5178183"/>
          </a:xfrm>
        </p:spPr>
      </p:pic>
      <p:sp>
        <p:nvSpPr>
          <p:cNvPr id="3" name="Cloud Callout 2"/>
          <p:cNvSpPr/>
          <p:nvPr/>
        </p:nvSpPr>
        <p:spPr>
          <a:xfrm>
            <a:off x="1142976" y="0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He is so inconsiderate. 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What can be that important?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1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6875" y="1252537"/>
            <a:ext cx="5810250" cy="4352925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214282" y="214290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Ignorant and heartless; security guard looked on as woman died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a00d8345263cd69e200e552067f8f8833-800w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714356"/>
            <a:ext cx="7193067" cy="5214974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323528" y="4077072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dirty="0" smtClean="0">
                <a:solidFill>
                  <a:schemeClr val="bg1"/>
                </a:solidFill>
              </a:rPr>
              <a:t>he Germans as different..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u ghraib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357298"/>
            <a:ext cx="5218955" cy="4438670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2843808" y="116632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I</a:t>
            </a:r>
            <a:r>
              <a:rPr lang="en-GB" b="1" dirty="0" smtClean="0">
                <a:solidFill>
                  <a:schemeClr val="bg1"/>
                </a:solidFill>
              </a:rPr>
              <a:t>t wasn't the ‘apples’ that were bad in Abu Ghraib but the ‘barrel’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8077200" cy="23922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Situational and dispositional factors in explaining behaviour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44807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73698"/>
      </p:ext>
    </p:extLst>
  </p:cSld>
  <p:clrMapOvr>
    <a:masterClrMapping/>
  </p:clrMapOvr>
  <p:transition xmlns:p14="http://schemas.microsoft.com/office/powerpoint/2010/main" spd="med" advClick="0" advTm="7000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For each of the following slides, identify which images portray dispositional factors and which portray situational factors.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819142"/>
      </p:ext>
    </p:extLst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d%20wine%20spill-me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857232"/>
            <a:ext cx="7566933" cy="5143536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214282" y="214290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James spilt the wine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because</a:t>
            </a:r>
            <a:r>
              <a:rPr lang="en-GB" b="1" dirty="0" smtClean="0">
                <a:solidFill>
                  <a:schemeClr val="bg1"/>
                </a:solidFill>
              </a:rPr>
              <a:t> he is clumsy 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0_F_6693976_cmsSX9KElZ0M6UbId07kn7LuEvuN4qY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889000"/>
            <a:ext cx="3810000" cy="5080000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214282" y="214290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He’s late because the traffic is so bad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oligans30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1357298"/>
            <a:ext cx="5827827" cy="3690957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2714612" y="4357694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Aggressive fans were branded ‘as animals’ following yesterday’s game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dgesBBC_468x3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857232"/>
            <a:ext cx="6943758" cy="4629172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357158" y="214290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This couple clearly have not had enough time to practice this week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r%20accident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444500"/>
            <a:ext cx="3810000" cy="5969000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3000332" y="4429132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Stupid woman, no anticipation or understanding of other drivers’ needs. 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torychu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000108"/>
            <a:ext cx="7500990" cy="4500594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571472" y="4286256"/>
            <a:ext cx="6143668" cy="2000264"/>
          </a:xfrm>
          <a:prstGeom prst="cloudCallou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My </a:t>
            </a:r>
            <a:r>
              <a:rPr lang="en-GB" b="1" dirty="0" smtClean="0">
                <a:solidFill>
                  <a:schemeClr val="bg1"/>
                </a:solidFill>
              </a:rPr>
              <a:t>friends </a:t>
            </a:r>
            <a:r>
              <a:rPr lang="en-GB" b="1" dirty="0" smtClean="0">
                <a:solidFill>
                  <a:schemeClr val="bg1"/>
                </a:solidFill>
              </a:rPr>
              <a:t>are collecting money so I’d better help out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  <p:sndAc>
      <p:stSnd>
        <p:snd r:embed="rId2" name="voltag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</TotalTime>
  <Words>196</Words>
  <Application>Microsoft Macintosh PowerPoint</Application>
  <PresentationFormat>On-screen Show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Sociocultural Cognition</vt:lpstr>
      <vt:lpstr>Situational and dispositional factors in explaining behaviour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Situational and dispositional causes</dc:title>
  <dc:creator>Mandy Wood</dc:creator>
  <cp:lastModifiedBy>DCS</cp:lastModifiedBy>
  <cp:revision>27</cp:revision>
  <dcterms:created xsi:type="dcterms:W3CDTF">2010-08-01T23:19:25Z</dcterms:created>
  <dcterms:modified xsi:type="dcterms:W3CDTF">2013-09-19T10:54:15Z</dcterms:modified>
</cp:coreProperties>
</file>