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8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CC92DE-696A-EF4F-9D2D-7DF6E9147800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9EC2A2-829E-5C4F-BF4A-6D7E387CA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237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Group loyalty-not talking about others behind</a:t>
            </a:r>
            <a:r>
              <a:rPr lang="en-US" baseline="0" dirty="0" smtClean="0"/>
              <a:t> their back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EC2A2-829E-5C4F-BF4A-6D7E387CA6A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461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140825E-4A15-4D39-8176-1F07E904CB30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Social norms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676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social norm?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A social norm “is a generally accepted way of thinking, feeling, or </a:t>
            </a:r>
            <a:r>
              <a:rPr lang="en-US" sz="3600" dirty="0" err="1" smtClean="0"/>
              <a:t>behaviour</a:t>
            </a:r>
            <a:r>
              <a:rPr lang="en-US" sz="3600" dirty="0" smtClean="0"/>
              <a:t> that most people in a  group agree on and endorse as right and proper” .</a:t>
            </a:r>
          </a:p>
          <a:p>
            <a:pPr marL="0" indent="0">
              <a:buNone/>
            </a:pPr>
            <a:r>
              <a:rPr lang="en-US" sz="3600" dirty="0" smtClean="0"/>
              <a:t>Smith and Mackie 2007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04722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Basically…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Social norms allow groups to </a:t>
            </a:r>
            <a:r>
              <a:rPr lang="en-US" sz="3600" dirty="0" smtClean="0"/>
              <a:t>decide what is appropriate and inappropriate </a:t>
            </a:r>
            <a:r>
              <a:rPr lang="en-US" sz="3600" dirty="0" err="1" smtClean="0"/>
              <a:t>behaviour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114454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are they important?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sz="3600" dirty="0" smtClean="0"/>
              <a:t>The </a:t>
            </a:r>
            <a:r>
              <a:rPr lang="en-US" sz="3600" u="sng" dirty="0" smtClean="0"/>
              <a:t>majority</a:t>
            </a:r>
            <a:r>
              <a:rPr lang="en-US" sz="3600" dirty="0" smtClean="0"/>
              <a:t> of people tend to follow norms most of the time, they are very important regulators of </a:t>
            </a:r>
            <a:r>
              <a:rPr lang="en-US" sz="3600" dirty="0" err="1" smtClean="0"/>
              <a:t>behaviour</a:t>
            </a:r>
            <a:r>
              <a:rPr lang="en-US" sz="3600" dirty="0" smtClean="0"/>
              <a:t>.</a:t>
            </a:r>
          </a:p>
          <a:p>
            <a:pPr>
              <a:buFont typeface="Arial"/>
              <a:buChar char="•"/>
            </a:pPr>
            <a:r>
              <a:rPr lang="en-US" sz="3600" dirty="0" smtClean="0"/>
              <a:t>They allow social life to be fairly predictable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897990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written laws social norms?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sz="3600" dirty="0" smtClean="0"/>
              <a:t>Several psychologists distinguish between written laws (speed limits) and social norms.</a:t>
            </a:r>
          </a:p>
          <a:p>
            <a:pPr>
              <a:buFont typeface="Arial"/>
              <a:buChar char="•"/>
            </a:pPr>
            <a:r>
              <a:rPr lang="en-US" sz="3600" dirty="0" smtClean="0"/>
              <a:t>Deviations from social norms are punished from within relevant groups, not the legal system.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3556239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Implicit norms (unspoken rules)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u="sng" dirty="0" smtClean="0"/>
              <a:t>For example: </a:t>
            </a:r>
            <a:r>
              <a:rPr lang="en-US" sz="3600" dirty="0" smtClean="0"/>
              <a:t>Don’t stare at others for long periods of time.</a:t>
            </a:r>
          </a:p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r>
              <a:rPr lang="en-US" sz="3600" dirty="0" smtClean="0"/>
              <a:t>Can you think of others?</a:t>
            </a:r>
            <a:endParaRPr lang="en-US" sz="3600" dirty="0"/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98105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Explicit norms (clear and obvious)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u="sng" dirty="0" smtClean="0"/>
              <a:t>For example: </a:t>
            </a:r>
            <a:r>
              <a:rPr lang="en-US" sz="3600" dirty="0" smtClean="0"/>
              <a:t>When you are given a dress code to wear to an event.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Can you think of others?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934073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296750"/>
          </a:xfrm>
        </p:spPr>
        <p:txBody>
          <a:bodyPr/>
          <a:lstStyle/>
          <a:p>
            <a:r>
              <a:rPr lang="en-US" dirty="0" smtClean="0"/>
              <a:t>What will we be studying?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How </a:t>
            </a:r>
            <a:r>
              <a:rPr lang="en-US" sz="3600" smtClean="0"/>
              <a:t>norms are </a:t>
            </a:r>
            <a:r>
              <a:rPr lang="en-US" sz="3600" dirty="0" smtClean="0"/>
              <a:t>formed and transmitted and how, by setting normative standards, they affect important aspects of our social life.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382472203"/>
      </p:ext>
    </p:extLst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124</TotalTime>
  <Words>223</Words>
  <Application>Microsoft Macintosh PowerPoint</Application>
  <PresentationFormat>On-screen Show (4:3)</PresentationFormat>
  <Paragraphs>24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Revolution</vt:lpstr>
      <vt:lpstr>Social norms</vt:lpstr>
      <vt:lpstr>What is a social norm?</vt:lpstr>
      <vt:lpstr>Basically…</vt:lpstr>
      <vt:lpstr>Why are they important?</vt:lpstr>
      <vt:lpstr>Are written laws social norms?</vt:lpstr>
      <vt:lpstr>Implicit norms (unspoken rules)</vt:lpstr>
      <vt:lpstr>Explicit norms (clear and obvious)</vt:lpstr>
      <vt:lpstr>What will we be studying?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DCS</dc:creator>
  <cp:lastModifiedBy>DCS</cp:lastModifiedBy>
  <cp:revision>8</cp:revision>
  <dcterms:created xsi:type="dcterms:W3CDTF">2013-10-21T02:03:32Z</dcterms:created>
  <dcterms:modified xsi:type="dcterms:W3CDTF">2013-10-21T04:08:11Z</dcterms:modified>
</cp:coreProperties>
</file>