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19" r:id="rId2"/>
    <p:sldId id="320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21" r:id="rId15"/>
    <p:sldId id="30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626" autoAdjust="0"/>
  </p:normalViewPr>
  <p:slideViewPr>
    <p:cSldViewPr>
      <p:cViewPr varScale="1">
        <p:scale>
          <a:sx n="38" d="100"/>
          <a:sy n="38" d="100"/>
        </p:scale>
        <p:origin x="-1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2EE8F-81F0-CD4D-A581-215F370EC6F4}" type="datetimeFigureOut">
              <a:rPr lang="en-US" smtClean="0"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4D78F-4EB8-EF43-A6DA-844937AEE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788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B7BC7-AFA3-4A08-A096-7D994DB96C64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71E59-6400-4540-BC9E-0E77A3135F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65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Artists are eccentric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58BA6-352D-497E-BC46-A6F7F07BAD5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Elderly</a:t>
            </a:r>
            <a:r>
              <a:rPr lang="en-US" baseline="0" dirty="0" smtClean="0"/>
              <a:t> people are slow and forgetful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58BA6-352D-497E-BC46-A6F7F07BAD5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Italians are Passionate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71E59-6400-4540-BC9E-0E77A3135F9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390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Germans are Methodical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71E59-6400-4540-BC9E-0E77A3135F9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71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Accountants are conformists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58BA6-352D-497E-BC46-A6F7F07BAD5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58BA6-352D-497E-BC46-A6F7F07BAD5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According to Fiske 1998, this is</a:t>
            </a:r>
            <a:r>
              <a:rPr lang="en-US" baseline="0" dirty="0" smtClean="0"/>
              <a:t> how women are perceived by both genders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71E59-6400-4540-BC9E-0E77A3135F9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726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According to Fiske 1998, this is</a:t>
            </a:r>
            <a:r>
              <a:rPr lang="en-US" baseline="0" dirty="0" smtClean="0"/>
              <a:t> how men are perceived by both genders. This has been found in Europe, the Americas, Australia and parts of the middle east.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58BA6-352D-497E-BC46-A6F7F07BAD5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Deception</a:t>
            </a:r>
          </a:p>
          <a:p>
            <a:r>
              <a:rPr lang="en-GB" dirty="0" smtClean="0"/>
              <a:t>Lack</a:t>
            </a:r>
            <a:r>
              <a:rPr lang="en-GB" baseline="0" dirty="0" smtClean="0"/>
              <a:t> of informed consent</a:t>
            </a:r>
          </a:p>
          <a:p>
            <a:r>
              <a:rPr lang="en-GB" baseline="0" dirty="0" smtClean="0"/>
              <a:t>Protection of psychological harm</a:t>
            </a:r>
          </a:p>
          <a:p>
            <a:r>
              <a:rPr lang="en-GB" baseline="0" dirty="0" smtClean="0"/>
              <a:t>Experimenter bias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58BA6-352D-497E-BC46-A6F7F07BAD5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D1C2E-8927-4A91-B8B3-C020D8BF16AF}" type="datetimeFigureOut">
              <a:rPr lang="en-GB" smtClean="0"/>
              <a:pPr/>
              <a:t>10/8/13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B7B2F-583B-4589-AC98-29F1E8400BC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this task on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4400" dirty="0" smtClean="0"/>
          </a:p>
          <a:p>
            <a:pPr marL="0" indent="0" algn="ctr">
              <a:buNone/>
            </a:pPr>
            <a:r>
              <a:rPr lang="en-GB" sz="4400" dirty="0" smtClean="0"/>
              <a:t>Can </a:t>
            </a:r>
            <a:r>
              <a:rPr lang="en-GB" sz="4400" dirty="0"/>
              <a:t>you match the faces to the personalities?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93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Forgetful &amp; slow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213974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Eccentric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4141121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Nice but not very competent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16800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Competent but not very nice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26873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compare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13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We </a:t>
            </a:r>
            <a:r>
              <a:rPr lang="en-GB" dirty="0" smtClean="0"/>
              <a:t>are often unaware of the </a:t>
            </a:r>
            <a:r>
              <a:rPr lang="en-GB" dirty="0" smtClean="0"/>
              <a:t>stereotypes that are </a:t>
            </a:r>
            <a:r>
              <a:rPr lang="en-GB" dirty="0" smtClean="0"/>
              <a:t>instilled in us.  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/>
              <a:t>What ethical issues were also just demonstrated here?</a:t>
            </a:r>
            <a:endParaRPr lang="en-GB" dirty="0"/>
          </a:p>
          <a:p>
            <a:pPr>
              <a:buNone/>
            </a:pPr>
            <a:r>
              <a:rPr lang="en-GB" dirty="0" smtClean="0"/>
              <a:t>Can you also highlight a few methodological issues?</a:t>
            </a:r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64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Tracey, 50 Artist, UK</a:t>
            </a:r>
            <a:endParaRPr lang="en-GB" dirty="0"/>
          </a:p>
        </p:txBody>
      </p:sp>
      <p:pic>
        <p:nvPicPr>
          <p:cNvPr id="3074" name="Picture 2" descr="http://upload.wikimedia.org/wikipedia/commons/thumb/9/98/Tracey_Emin_1_crop1.jpg/220px-Tracey_Emin_1_cro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6480720" cy="5007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6398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Betty, 78, retired, UK</a:t>
            </a:r>
            <a:endParaRPr lang="en-GB" dirty="0"/>
          </a:p>
        </p:txBody>
      </p:sp>
      <p:pic>
        <p:nvPicPr>
          <p:cNvPr id="2050" name="Picture 2" descr="http://8020.photos.jpgmag.com/300913_102795_a7395097e2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784"/>
            <a:ext cx="6336704" cy="4186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8390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Antonio, 44, Italy, Cheese maker</a:t>
            </a:r>
            <a:endParaRPr lang="en-GB" dirty="0"/>
          </a:p>
        </p:txBody>
      </p:sp>
      <p:pic>
        <p:nvPicPr>
          <p:cNvPr id="1026" name="Picture 2" descr="http://3.bp.blogspot.com/-UENmnHB7-eY/T_rTg7cXGZI/AAAAAAAAAkk/S4tKqxBFAW0/s1600/parmesan_1205419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49358"/>
            <a:ext cx="7632848" cy="4778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1990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Thorsten, 46, Germany, CEO</a:t>
            </a:r>
            <a:endParaRPr lang="en-GB" dirty="0"/>
          </a:p>
        </p:txBody>
      </p:sp>
      <p:pic>
        <p:nvPicPr>
          <p:cNvPr id="40964" name="Picture 4" descr="http://www.germanpulse.com/wp-content/uploads/2012/01/Thorsten_Heins-e1327365219124-479x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340767"/>
            <a:ext cx="5616624" cy="5006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573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Krishnan, 38, USA, Accountant</a:t>
            </a:r>
            <a:endParaRPr lang="en-GB" dirty="0"/>
          </a:p>
        </p:txBody>
      </p:sp>
      <p:pic>
        <p:nvPicPr>
          <p:cNvPr id="43012" name="Picture 4" descr="http://www.american.edu/uploads/profiles/large/Gopal_Krishnan_007arw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196752"/>
            <a:ext cx="5184576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347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Methodical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404182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Passionate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68946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dirty="0" smtClean="0"/>
              <a:t>Conformist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738587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4499</TotalTime>
  <Words>186</Words>
  <Application>Microsoft Macintosh PowerPoint</Application>
  <PresentationFormat>On-screen Show (4:3)</PresentationFormat>
  <Paragraphs>40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Do this task on your own</vt:lpstr>
      <vt:lpstr>Tracey, 50 Artist, UK</vt:lpstr>
      <vt:lpstr>Betty, 78, retired, UK</vt:lpstr>
      <vt:lpstr>Antonio, 44, Italy, Cheese maker</vt:lpstr>
      <vt:lpstr>Thorsten, 46, Germany, CEO</vt:lpstr>
      <vt:lpstr>Krishnan, 38, USA, Accountant</vt:lpstr>
      <vt:lpstr>Methodical</vt:lpstr>
      <vt:lpstr>Passionate</vt:lpstr>
      <vt:lpstr>Conformist</vt:lpstr>
      <vt:lpstr>Forgetful &amp; slow</vt:lpstr>
      <vt:lpstr>Eccentric</vt:lpstr>
      <vt:lpstr>Nice but not very competent</vt:lpstr>
      <vt:lpstr>Competent but not very nice</vt:lpstr>
      <vt:lpstr>Let’s compare results</vt:lpstr>
      <vt:lpstr>PowerPoint Presentation</vt:lpstr>
    </vt:vector>
  </TitlesOfParts>
  <Company>TRFWIA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SCS</dc:creator>
  <cp:lastModifiedBy>DCS</cp:lastModifiedBy>
  <cp:revision>31</cp:revision>
  <cp:lastPrinted>2013-08-22T23:55:19Z</cp:lastPrinted>
  <dcterms:created xsi:type="dcterms:W3CDTF">2012-08-15T12:55:28Z</dcterms:created>
  <dcterms:modified xsi:type="dcterms:W3CDTF">2013-10-10T14:57:51Z</dcterms:modified>
</cp:coreProperties>
</file>