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9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8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8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41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0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51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4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5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3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8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7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A218C-6767-FD46-8758-B89DA681F29C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43E80-52B5-784A-BCB7-03106DD5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0133"/>
            <a:ext cx="7772400" cy="2110317"/>
          </a:xfrm>
        </p:spPr>
        <p:txBody>
          <a:bodyPr>
            <a:normAutofit/>
          </a:bodyPr>
          <a:lstStyle/>
          <a:p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unctional magnetic resonance imaging (fMRI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333" y="5799667"/>
            <a:ext cx="6400800" cy="1752600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Jess ft. </a:t>
            </a:r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Madi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945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is fMRI?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Functional magnetic resonance imaging is a type of MRI scanning that assesses neural activity within the brain by producing images highlighting changes in blood flow.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the 1990s the technique has dominated neuroimaging research, as it </a:t>
            </a:r>
            <a:r>
              <a:rPr lang="en-US" dirty="0" err="1" smtClean="0"/>
              <a:t>doesn</a:t>
            </a:r>
            <a:r>
              <a:rPr lang="fr-FR" dirty="0" smtClean="0"/>
              <a:t>’</a:t>
            </a:r>
            <a:r>
              <a:rPr lang="en-US" dirty="0" smtClean="0"/>
              <a:t>t require ingestion of substances or exposure to radiation, and the images produced are of high resolution.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9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666" y="26008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fMRI differs from MRI scanning in that it uses alterations in magnetization between oxygen-poor and oxygen-rich blood flow as its basic measure. </a:t>
            </a:r>
            <a:endParaRPr lang="en-US" dirty="0"/>
          </a:p>
        </p:txBody>
      </p:sp>
      <p:pic>
        <p:nvPicPr>
          <p:cNvPr id="4" name="Picture 3" descr="Effect of scopolamine and lorazepam on memory using fM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39" y="2302934"/>
            <a:ext cx="6970393" cy="44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72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" y="609600"/>
            <a:ext cx="9134378" cy="60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13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3435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1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Strengths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-</a:t>
            </a:r>
            <a:r>
              <a:rPr lang="en-US" dirty="0"/>
              <a:t>	Images produced are high resolution.</a:t>
            </a:r>
          </a:p>
          <a:p>
            <a:r>
              <a:rPr lang="en-US" dirty="0"/>
              <a:t>-	Does not require the ingestion of substances or exposure to radiation.</a:t>
            </a:r>
          </a:p>
          <a:p>
            <a:r>
              <a:rPr lang="en-US" dirty="0"/>
              <a:t>-	Brain activity can be presented graphically in order to enhance understanding and is presented by color-coding the strength of activity in relevant brain structures.</a:t>
            </a:r>
          </a:p>
          <a:p>
            <a:r>
              <a:rPr lang="en-US" dirty="0"/>
              <a:t>-	Can be combined with data from other methods of non-invasive brain examinations (such as EGG readings and near-infrared spectroscopy to increase understanding of the biological mechanisms behind cognitive processes.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53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71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Weaknesses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8971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/>
              <a:t>-	The procedure can often be affected by noise from various sources; meaning complex statistical analysis is needed to decipher images, thus complicating the process.</a:t>
            </a:r>
          </a:p>
          <a:p>
            <a:r>
              <a:rPr lang="en-US" sz="2000" dirty="0"/>
              <a:t>-	As with MRI scanning, the scanning process can distress claustrophobics because it takes place in a confined space. The loud noises that are produced may also distress subjects, and some may experience unpleasant nerve-tingling sensations in the scanner.</a:t>
            </a:r>
          </a:p>
          <a:p>
            <a:r>
              <a:rPr lang="en-US" sz="2000" dirty="0"/>
              <a:t>-	Not recommended for those fitted with pacemakers.</a:t>
            </a:r>
          </a:p>
          <a:p>
            <a:r>
              <a:rPr lang="en-US" sz="2000" dirty="0"/>
              <a:t>-	Increases in head can harm those with fevers, diabetes and circulatory problems.</a:t>
            </a:r>
          </a:p>
          <a:p>
            <a:r>
              <a:rPr lang="en-US" sz="2000" dirty="0"/>
              <a:t>-	Expensive technique compared to other methods.</a:t>
            </a:r>
          </a:p>
          <a:p>
            <a:r>
              <a:rPr lang="en-US" sz="2000" dirty="0"/>
              <a:t>-	Requires a skilled analyst to interpret the images produced.</a:t>
            </a:r>
          </a:p>
          <a:p>
            <a:r>
              <a:rPr lang="en-US" sz="2000" dirty="0"/>
              <a:t>-	Only examines blood flow and cannot analyze the activity of individual nerve cells (which is vital for an advanced understanding of cognitive processing).</a:t>
            </a:r>
          </a:p>
          <a:p>
            <a:r>
              <a:rPr lang="en-US" sz="2000" dirty="0"/>
              <a:t>-	Technique often results in several brain structures ‘lighting up’, and the exact functions of each cannot be deduced</a:t>
            </a:r>
            <a:r>
              <a:rPr lang="en-US" sz="2000" dirty="0" smtClean="0"/>
              <a:t>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4086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1905"/>
                <a:solidFill>
                  <a:srgbClr val="FF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Good definition:</a:t>
            </a:r>
            <a:endParaRPr lang="en-US" sz="4800" b="1" dirty="0">
              <a:ln w="1905"/>
              <a:solidFill>
                <a:srgbClr val="FF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Functional magnetic resonance imaging (fMRI) is a form of brain scanning involving alterations in magnetization between oxygen-poor and oxygen-rich blood flow.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66" y="3663951"/>
            <a:ext cx="4741333" cy="28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6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133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Black</vt:lpstr>
      <vt:lpstr>Functional magnetic resonance imaging (fMRI</vt:lpstr>
      <vt:lpstr>What is fMRI?</vt:lpstr>
      <vt:lpstr>PowerPoint Presentation</vt:lpstr>
      <vt:lpstr>PowerPoint Presentation</vt:lpstr>
      <vt:lpstr>PowerPoint Presentation</vt:lpstr>
      <vt:lpstr>Strengths</vt:lpstr>
      <vt:lpstr>Weaknesses</vt:lpstr>
      <vt:lpstr>Good definition: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magnetic resonance imaging (fMRI</dc:title>
  <dc:creator>Jess King</dc:creator>
  <cp:lastModifiedBy>DCS</cp:lastModifiedBy>
  <cp:revision>3</cp:revision>
  <dcterms:created xsi:type="dcterms:W3CDTF">2014-02-13T06:03:34Z</dcterms:created>
  <dcterms:modified xsi:type="dcterms:W3CDTF">2014-02-13T09:05:21Z</dcterms:modified>
</cp:coreProperties>
</file>